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8384" y="726856"/>
            <a:ext cx="4833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คุณสมบัติของเบนซินสำหรับเครื่องบิน (ปตท.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76003"/>
              </p:ext>
            </p:extLst>
          </p:nvPr>
        </p:nvGraphicFramePr>
        <p:xfrm>
          <a:off x="307180" y="1453230"/>
          <a:ext cx="8529639" cy="28519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25159"/>
                <a:gridCol w="2284152"/>
                <a:gridCol w="2020328"/>
              </a:tblGrid>
              <a:tr h="279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ขีดจำกัด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วิธีทดสอบ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ASTM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98724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อุณหภูมิ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การกลั่น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(F.C.)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ของการระเหยตัว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	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50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ของการระเหยตัว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 	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ของการระเหยตัว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จุดสุดท้ายของการกลั่น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	ส่วนที่เหลือ (% โดยปริมาตร)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5494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ส่วนที่สูญเสีย (% โดยปริมาตร)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167 (75)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221 (105)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275 (135)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338 (170)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1.5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1.5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D86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49117" y="698786"/>
            <a:ext cx="5690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9.2.2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เชื้อเพลิงเครื่องบินไอพ่น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Aviation Turbine Fuel)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050" y="1305071"/>
            <a:ext cx="8623738" cy="188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ที่ใช้กับเครื่องยนต์ไอพ่นมีองค์ประกอบใกล้เคียงกับน้ำมันก๊าดมาก แต่จะเน้นคุณสมบัติด้านความดันไอ ความสะอาดบริสุทธิ์ เนื่องจากต้องระมัดระวังเรื่องความปลอดภัยสูงเป็นพิเศษ น้ำมันเชื้อเพลิงเครื่องบินไอพ่นแบ่งเป็น 2 เกรด คือ การบิน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พลเรือน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ใช้น้ำมัน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Jet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A, Jet B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ส่วนเครื่องบินทหารใช้น้ำมัน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JP (Jet Petrol)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ซึ่งเป็นส่วนผสมของน้ำมันก๊าดและเบนซิน เพื่อให้เผาไหม้ได้รวดเร็ว มีความคล่องตัวในการบินสูง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91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91244" y="782996"/>
            <a:ext cx="4174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ประเภทคุณสมบัติของน้ำมันเครื่องบินไอพ่น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83644"/>
              </p:ext>
            </p:extLst>
          </p:nvPr>
        </p:nvGraphicFramePr>
        <p:xfrm>
          <a:off x="185736" y="1452403"/>
          <a:ext cx="8743952" cy="46482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24107"/>
                <a:gridCol w="1406615"/>
                <a:gridCol w="1406615"/>
                <a:gridCol w="1406615"/>
              </a:tblGrid>
              <a:tr h="461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ชนิดของน้ำมัน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17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JP–3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JP–4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JP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085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ควันที่ต่ำสุด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mm)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085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กัดกร่อน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ไม่เกิน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No.1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ไม่เกิน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No.1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ไม่เกิน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No.1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0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วาบไฟ (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ค่าต่ำสุด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140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254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. ปริมาณ</a:t>
                      </a:r>
                      <a:r>
                        <a:rPr lang="th-TH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สารอะโรแม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ติ</a:t>
                      </a:r>
                      <a:r>
                        <a:rPr lang="th-TH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กสูง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(%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โดยปริมาตร)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25.0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25.0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25.0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20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.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ปริมาณ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สารโอ</a:t>
                      </a:r>
                      <a:r>
                        <a:rPr lang="th-TH" sz="2400" dirty="0" err="1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เลฟินส์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โดยปริมาตร)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20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6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ระเหยตัวประมาณ 10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(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ต่ำสุด) ที่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400 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2085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ระเหยตัวประมาณ 50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(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ต่ำสุด) ที่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350 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370 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2085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 การ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ระเหยตัวประมาณ 90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(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ต่ำสุด) ที่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470 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470 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84988" y="765555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คุณสมบัติสำคัญของน้ำมันเครื่องบินไอพ่น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997" y="1522557"/>
            <a:ext cx="8616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คุณภาพการเผาไหม้ คือ ความสามารถของน้ำมันที่จะเผาไหม้อย่างมีประสิทธิภาพและสะอาด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3996" y="2393453"/>
            <a:ext cx="8616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ค่าความร้อน ต้องมีค่าความร้อนสูงพอที่จะเกิดแรงผลักดันส่งเครื่องขึ้นจากสนามบินและบินบนอากาศได้ดี	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3997" y="3453153"/>
            <a:ext cx="86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ความคงตัว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Stability)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ต้องมีความคงตัวสูง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3996" y="4205755"/>
            <a:ext cx="86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4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ไม่มีการกัดกร่อน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Non Corrosiveness)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ที่จะทำอันตรายแก่ระบบน้ำมันเชื้อเพลิง </a:t>
            </a:r>
          </a:p>
        </p:txBody>
      </p:sp>
    </p:spTree>
    <p:extLst>
      <p:ext uri="{BB962C8B-B14F-4D97-AF65-F5344CB8AC3E}">
        <p14:creationId xmlns:p14="http://schemas.microsoft.com/office/powerpoint/2010/main" val="3316606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67619" y="889047"/>
            <a:ext cx="448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คุณสมบัติสำคัญของน้ำมันเครื่องบินไอ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พ่น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0131" y="1494584"/>
            <a:ext cx="862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5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มีความข้นใสที่สามารถจะปั๊มได้ (</a:t>
            </a:r>
            <a:r>
              <a:rPr lang="en-US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Pumpability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เพื่อให้สามารถสูบถ่ายและกำหนดปริมาณน้ำมันเข้าเผาไหม้ได้ทุกสภาพการทำงานของเครื่องบิน</a:t>
            </a:r>
            <a:endParaRPr lang="th-TH" sz="2400" dirty="0">
              <a:solidFill>
                <a:prstClr val="black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6483" y="2604353"/>
            <a:ext cx="862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6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อัตราการระเหย (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Volatility)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ต้องเหมาะแก่การเผาไหม้และต้องมีกำลังดันไอต่ำ เพื่อป้องกันการสูญเสียของน้ำมันจากถังเก็บ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6483" y="3725628"/>
            <a:ext cx="8623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7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ความสะอาด ต้องไม่มีสิ่งสกปรก สนิม น้ำ และสิ่งอื่น ๆ เจือปน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41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4" y="928193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996053" y="1600956"/>
            <a:ext cx="0" cy="161743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996053" y="2078879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00815" y="3190661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7645" y="1874091"/>
            <a:ext cx="4400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7645" y="2990850"/>
            <a:ext cx="4400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1" y="4030273"/>
            <a:ext cx="2569029" cy="1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6482" y="1606474"/>
            <a:ext cx="8639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น้ำมันก๊าด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Kerosene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เป็นเชื้อเพลิงชนิดแรกที่ใช้แพร่หลายในประเทศไทย น้ำมันก๊าดจะใช้กับตะเกียงเพื่อจุดให้แสงสว่างและใช้กับเตาฟู่ตามร้านอาหาร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นอกจากนี้น้ำมันก๊าด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ยังมีบทบาทสำคัญในอุตสาหกรรมบางประเภทที่ต้องการความสะอาด เช่น อุตสาหกรรมเซรา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มิก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อุตสาหกรรมอาหาร และใช้เป็นตัวทำละลายในอุตสาหกรรมสี </a:t>
            </a:r>
            <a:r>
              <a:rPr lang="th-TH" sz="2400" spc="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เป็นส่วนผสมยาฆ่าแมลง น้ำมันขัด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เงา น้ำยาทำความสะอาด เป็นต้น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62" y="722412"/>
            <a:ext cx="6470958" cy="6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5863" y="811887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9.1.1 ชนิด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ของน้ำมันก๊าด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4782" y="1463288"/>
            <a:ext cx="8603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Illuminating Oil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ใช้จุดให้แสงสว่างและใช้กับเตาฟู่เพื่อหุงต้ม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2526" y="2186164"/>
            <a:ext cx="8603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Heating Oil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(No. 1 Distillation Fuel Oil)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ใช้เป็นเชื้อเพลิงให้ความร้อน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ในอุตสาหกรรม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2526" y="3001595"/>
            <a:ext cx="8603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Aircraft Gas Turbine Fuels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ใช้เป็นน้ำมันเชื้อเพลิงเครื่องบินไอพ่น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6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20852" y="825029"/>
            <a:ext cx="364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9.1.2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ที่สำคัญของน้ำมันก๊าด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2248" y="1615940"/>
            <a:ext cx="863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จุด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วาบไฟ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Flash Point)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อุณหภูมิต่ำที่สุดที่น้ำมันเชื้อเพลิงเกิดขึ้น ไอจำนวนหนึ่งเพียงพอที่จะลุกไหม้ได้วูบหนึ่งแล้วดับไปเมื่อมีเปลวไฟผ่านมา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โดยจุด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วาบไฟของน้ำมันก๊าดกำหนดไว้ประมาณ 115 </a:t>
            </a:r>
            <a:r>
              <a:rPr lang="en-US" sz="2400" baseline="300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(40 </a:t>
            </a:r>
            <a:r>
              <a:rPr lang="en-US" sz="2400" baseline="300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2248" y="3262560"/>
            <a:ext cx="8639505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ปริมาณ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กำมะถัน (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Sulfur)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ปริมาณ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กำมะถันที่มีอยู่ในน้ำมันก๊าดมีความสำคัญมาก หากมีมากเกินกำหนดจะเป็นอันตรายต่อผู้ใช้ โดยเฉพาะเมื่อนำไปใช้ในครัวเรือน ปริมาณกำมะถันใน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น้ำมันก๊าดกำหนด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ไว้ไม่เกิน 0.20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%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9768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9322" y="705994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9.1.2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ที่สำคัญของ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น้ำมันก๊าด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599" y="1370152"/>
            <a:ext cx="8686801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คุณสมบัติ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ในการลุกไหม้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Burning)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คุณสมบัติสำคัญของน้ำมันก๊าดในการใช้เป็นเชื้อเพลิงจุดตะเกียง จะต้องลุกไหม้ได้ดี ไม่มีเขม่าและ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ควัน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4949" y="2500202"/>
            <a:ext cx="8686801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จุด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หมอก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Cloud Point)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หมายถึง อุณหภูมิต่ำสุดที่น้ำมันก๊าดเริ่มเป็นหมอก (ขุ่นมัว) เป็นสิ่งจำเป็นมากสำหรับการใช้ในประเทศที่มีอากาศหนาวหรือห้องเย็น เป็นจุดที่น้ำมันเริ่มมีความหนืดสูงขึ้น จะมีผลต่อหัวฉีดน้ำมันและการลุก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ไหม้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5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52385" y="810060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9.1.2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ที่สำคัญของ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น้ำมันก๊าด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1094" y="1382871"/>
            <a:ext cx="8671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</a:tabLst>
            </a:pPr>
            <a:r>
              <a:rPr lang="th-TH" altLang="zh-CN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kumimoji="0" lang="th-TH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</a:t>
            </a:r>
            <a:r>
              <a:rPr lang="th-TH" altLang="zh-CN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kumimoji="0" lang="th-TH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จุดควัน (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Smoke Point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kumimoji="0" lang="th-TH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หมายถึง ความสูงของเปลวไฟตะเกียงสูงสุดที่ไม่เกิดควัน ซึ่งจุดควันจะบอกถึงคุณภาพของน้ำมันก๊าด ยิ่งจุดควันสูงแสดงว่าเป็นน้ำมันคุณภาพสูง ซึ่งจะให้แสงสว่างได้ดีและลดปัญหาการเกิดเขม่าที่หัวเผาของเตา</a:t>
            </a:r>
            <a:endParaRPr kumimoji="0" lang="th-TH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4950" y="2838149"/>
            <a:ext cx="8671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6. สี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ของน้ำมันก๊าด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Color)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โดยปกติแล้ว น้ำมันก๊าดจากกระบวนการกลั่นจะไม่มีสี หากมีสีแสดงว่ามีสิ่งเจือปน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52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56219" y="1436377"/>
            <a:ext cx="7210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9.2.1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เบนซินเครื่องบินใบพัด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Aviation Gasoline)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8298" y="2031993"/>
            <a:ext cx="8566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การใช้น้ำมันเบนซินเครื่องบินใบพัดต้องใช้น้ำมันที่มีค่าอ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อกเท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นสูง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กว่าเบนซินรถยนต์ มีจุดไหลเทต่ำ และมีคุณสมบัติอื่นที่ต้อง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กำหนด เพื่อให้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เหมาะสมกับสภาวะความกดดันและอุณหภูมิที่เปลี่ยนแปลงในช่วงกว้าง เนื่องจากความเร็วและความสูงในการบิน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10" y="586653"/>
            <a:ext cx="6470958" cy="64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440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15897" y="745760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คุณสมบัติของเบนซินสำหรับเครื่องบิน (ปตท.)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67916"/>
              </p:ext>
            </p:extLst>
          </p:nvPr>
        </p:nvGraphicFramePr>
        <p:xfrm>
          <a:off x="236495" y="1417716"/>
          <a:ext cx="8592195" cy="37957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8918"/>
                <a:gridCol w="2288001"/>
                <a:gridCol w="1795276"/>
              </a:tblGrid>
              <a:tr h="38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ขีดจำกัด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วิธีทดสอบ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ASTM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8302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เยือกแข็ง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f, c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–76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(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–60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D2386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302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2.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กัดกร่อนทองแดงที่อุณหภูมิ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 </a:t>
                      </a:r>
                      <a:r>
                        <a:rPr lang="en-US" sz="2400" baseline="300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นาน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ชั่วโมง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No.1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D130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302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3.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ปริมาณ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กำมะถัน (% โดยน้ำหนัก)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0.06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D1266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หรือ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D2622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6605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4.</a:t>
                      </a:r>
                      <a:r>
                        <a:rPr lang="th-TH" sz="2400" baseline="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แรงดัน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ไอน้ำ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lb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kpa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7.0 (49.0)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ต่ำสุด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5.5 (38.5)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D323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302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5.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คราบ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เหนียว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mg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 ml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D381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302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6.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Potential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(mg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 ml)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6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D873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302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7. </a:t>
                      </a:r>
                      <a:r>
                        <a:rPr lang="th-TH" sz="2400" dirty="0" smtClean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ค่า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ความร้อนทางเชื้อเพลิง(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Btu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Mj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kg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ต่ำสุด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18,720 (43.54)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D1405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055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326</Words>
  <Application>Microsoft Office PowerPoint</Application>
  <PresentationFormat>นำเสนอทางหน้าจอ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56</cp:revision>
  <dcterms:created xsi:type="dcterms:W3CDTF">2018-10-24T06:38:00Z</dcterms:created>
  <dcterms:modified xsi:type="dcterms:W3CDTF">2020-08-19T04:19:00Z</dcterms:modified>
</cp:coreProperties>
</file>