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95" y="710992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527783" y="1392222"/>
            <a:ext cx="0" cy="2527845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515044" y="1853211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519806" y="2964993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489642" y="3903133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8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798" y="1633818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7797" y="2745600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8206" y="3683740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352007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68970" y="1559226"/>
            <a:ext cx="7761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11.1.1 สภาพ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ของเครื่องยนต์และส่วนประกอบ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2231952"/>
            <a:ext cx="8665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สภาพ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ของเครื่องยนต์และ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ส่วนประกอบ ซึ่ง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ได้แก่ อายุที่ใช้งาน การออกแบบของผู้ผลิตเครื่องยนต์ และส่วนประกอบเครื่องยนต์ที่ต่างชนิด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กัน ต่างรุ่น ต่างผู้ผลิต จะ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มีการออกแบบให้ใช้งานที่รอบหมุน อุณหภูมิ และกำลังงัดไม่เท่ากัน กลไกต่าง ๆ มีขนาดและลักษณะความคับหลวมไม่เท่ากัน น้ำมันเชื้อเพลิงต่างชนิด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เป็นปัญหาสำคัญในการเลือกใช้น้ำมันหล่อลื่น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058" y="630284"/>
            <a:ext cx="6470958" cy="6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7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0854" y="772535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11.1.2 สภาพ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การใช้งาน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0371" y="1346689"/>
            <a:ext cx="8643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สภาพ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การใช้งานของเครื่องยนต์มีส่วนสำคัญใน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การเลือกใช้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น้ำมันหล่อลื่นมาก รถยนต์บางคันต้องบรรทุกน้ำหนักเกินพิกัดอยู่เสมอ บางครั้งต้องขึ้นเนินบ่อย ๆ รถยนต์ที่วิ่งในการจราจรที่แออัดย่อมทำงานหนักกว่าธรรมดา เนื่องจากต้องวิ่ง ๆ หยุด ๆ และเร่งเครื่องขึ้นลงอยู่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เสมอ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7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4043" y="1362279"/>
            <a:ext cx="8675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องค์การ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และสมาคมต่าง ๆ ที่มีหน้าที่เกี่ยวข้องในการจัดระดับมาตรฐาน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ผลิตภัณฑ์ ได้จัดมาตรฐาน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เกี่ยวกับผลิตภัณฑ์หล่อลื่นไว้หลายวิธี เช่น กำหนดโดยความข้นใส กำลังชะล้าง การทนแรงกด ฯลฯ  การเลือกใช้ผลิตภัณฑ์สำหรับหล่อลื่นเกียร์ชนิดต่าง ๆ ซึ่งจะต้องให้ทนแรงกดได้สูงพอเหมาะ และไม่มีสารที่เป็นอันตรายต่อชิ้นส่วนของเกียร์ชนิดนั้น ๆ เป็นต้น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9969" y="805151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11.1.2 สภาพ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การใช้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งาน (ต่อ) 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1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81281" y="1573359"/>
            <a:ext cx="350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11.2.1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เก็บถังน้ำมันไว้ในโรงเก็บ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0370" y="2223450"/>
            <a:ext cx="8630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เก็บรักษาน้ำมันหล่อลื่นซึ่งบรรจุอยู่ในถัง วิธีที่ดีที่สุดคือเก็บไว้ในโรงเก็บซึ่งมีหลังคาและฝากันความร้อนและฝนได้ การระบายอากาศในโรงเก็บควรให้ดีพอสมควร เพื่อไม่ให้ร้อนอบอ้าว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จนเกินไป ซึ่ง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จะทำให้น้ำมันหล่อลื่นเสื่อมคุณภาพเร็วกว่าที่ควร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และควรจัดน้ำมันหล่อลื่นแต่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ละ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ประเภทให้เป็นหมวดหมู่ เพื่อความสะดวกในการนำไปใช้แต่ละครั้ง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027" y="632867"/>
            <a:ext cx="6470958" cy="6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0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1559" y="836398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11.2.2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เก็บถังน้ำมันไว้นอกโรงเก็บ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3234" y="1396703"/>
            <a:ext cx="8621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หาก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ไม่สามารถเก็บน้ำมันไว้ในโรงเก็บได้ จำเป็นต้องเก็บไว้กลางแจ้งก็สามารถกระทำ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 โดย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วางถัง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ไว้ใน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แนวนอนให้ฝาปิดถังทั้งสองข้างอยู่กึ่งกลางแนวนอน ทั้งนี้เพื่อให้สิ่งสกปรกเข้าได้ยาก นอกจากนี้ความดันของน้ำมันในถังเหนือฝาปิดจะช่วยดันไว้ไม่ให้อากาศภายนอกและสิ่งสกปรกเข้าไปในถัง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18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038" y="630612"/>
            <a:ext cx="6470958" cy="6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50373" y="1490987"/>
            <a:ext cx="8621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1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หากไม่จำเป็นอย่าสัมผัสน้ำมันโดยตรง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0373" y="2063144"/>
            <a:ext cx="8621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  <a:spcAft>
                <a:spcPts val="600"/>
              </a:spcAf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2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หากจำเป็นต้องสัมผัสน้ำมัน ควรล้างชำระน้ำมันออกจากผิวหนังโดยเร็วด้วยน้ำและสบู่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1258" y="2693100"/>
            <a:ext cx="8621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3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ใช้เศษผ้าที่สะอาดพอสมควรเช็ดน้ำมัน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0373" y="3426072"/>
            <a:ext cx="8621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4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อย่าใส่เสื้อผ้าที่มีน้ำมันเปียกชุ่ม ควรนำไปซักให้สะอาดก่อนนำมาใช้ใหม่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1259" y="4060742"/>
            <a:ext cx="862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5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อย่าหายใจหรือสูดดมละอองน้ำมันเข้าไป หากจำเป็นควรใส่เครื่องป้องกันหรือเครื่องกรองอากาศสำหรับปิดจมูก เป็นต้น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1259" y="4998449"/>
            <a:ext cx="8621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6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หากน้ำมันหกให้รีบทำความสะอาด</a:t>
            </a:r>
          </a:p>
        </p:txBody>
      </p:sp>
    </p:spTree>
    <p:extLst>
      <p:ext uri="{BB962C8B-B14F-4D97-AF65-F5344CB8AC3E}">
        <p14:creationId xmlns:p14="http://schemas.microsoft.com/office/powerpoint/2010/main" val="10230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</Words>
  <Application>Microsoft Office PowerPoint</Application>
  <PresentationFormat>นำเสนอทางหน้าจอ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39</cp:revision>
  <dcterms:created xsi:type="dcterms:W3CDTF">2018-10-24T06:38:00Z</dcterms:created>
  <dcterms:modified xsi:type="dcterms:W3CDTF">2020-08-19T04:22:40Z</dcterms:modified>
</cp:coreProperties>
</file>