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&#3610;&#3607;&#3607;&#3637;&#3656;%200%20&#3626;&#3656;&#3623;&#3609;&#3627;&#3609;&#3657;&#3634;%20&#3626;&#3634;&#3619;&#3610;&#3633;&#3597;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661695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เชื้อเพลิง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(Gaseous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ก๊าซทุกชนิดที่ทำปฏิกิริยากับออกซิเจนแล้วเกิดการเผา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ให้ได้พลังงานความร้อนและแสงสว่างที่สามารถนำไปใช้ประโยชน์ได้ เชื้อเพลิงก๊าซแบ่งออกได้เป็นหลาย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ชนิดโดยเฉพาะ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มักจะพบรวมอยู่กับน้ำมันดิบ ก๊าซธรรมชาติจะประกอบด้วยมีเทนมากกว่า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นำก๊าซธรรมชาติไปใช้ประโยชน์จำเป็นจะต้องผ่านกระบวนการแยกก๊าซ เพื่อให้ได้ก๊าซที่มีคุณภาพเหมาะ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ใช้งาน ประเทศไทยได้มีการให้สัมปทานสำรวจและผลิตปิโตรเลียมทั้งบนบกและในทะเล เพื่อ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สำรอง เพื่อประกอบการตัดสินใจในการลงทุน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997761"/>
            <a:ext cx="6918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การพัฒนาและการใช้</a:t>
            </a:r>
          </a:p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เชื้อเพลิงก๊าซ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8" cy="2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2028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 นอกจากมีฤทธิ์เป็นกรดก่อให้เกิดการกัดกร่อนแล้ว ยังเกิดการ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แข็งตัวที่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อุณหภูมิต่ำอีกด้วย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ให้เกิดปัญหาการอุดตันภายในระบบท่อ และเครื่องมืออุปกรณ์ต่างๆ 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กำจัดคาร์บอนไดออกไซด์ออก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มีคาร์บอนไดออกไซด์ในปริมาณมาก เมื่อแยกออก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มาแล้วสามารถ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นำไปทำเป็นน้ำแข็งแห้งได้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ไอน้ำ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ถ้ามีอยู่ปะปนในก๊าซธรรมชาติจะทำให้เกิดปัญหาการอุดตันตามท่อขนส่ง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โดยเฉพาะประเทศ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ในเมืองหนาว เนื่องจากน้ำรวมตัวกับไฮโดรคาร์บอน คือ พวกมีเทน ทำให้เกิด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สารไฮ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เดรต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มีลักษณะคล้ายเกล็ดหิมะ เป็นผลึกสีขาว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ไฮโดรคาร์บอนอยู่ตรงกลางล้อมรอบด้วย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 ซึ่งจะเกิดขึ้นได้ที่อุณหภูมิใกล้จุดเยือกแข็ง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ไนโตรเจน เป็นก๊าซที่แยกออกได้ยากและเสียค่าใช้จ่ายสูง เพราะต้องทำให้เย็นจัด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 จึงจะทำให้เป็นของเหลวได้ ถ้าก๊าซธรรมชาติมีไนโตรเจนอยู่ปริมาณน้อย มักจะไม่แยก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ไนโตรเจนจะไม่ก่อให้เกิดปัญหาใดๆ เพียงแต่จะทำให้ค่าความร้อนที่ได้จากการเผาไหม้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ลดลง</a:t>
            </a: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แสดงองค์ประกอบของก๊าซธรรมชาติจากอ่าว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32" y="4510555"/>
            <a:ext cx="2760136" cy="19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20396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ปกติ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แล้วก๊าซธรรมชาติแห้งจะผ่านขั้นตอนการบำบัดเพียงเล็กน้อยก็สามารถนำไปใช้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ประโยชน์ได้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 สำหรับก๊าซธรรมชาติ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เปียก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จะต้องนำมาแยกเอาอี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บิ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ออกโดย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การสกัดด้วยตัวทำลายไฮโดรคาร์บอนที่อุณหภูมิ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-45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ทำให้เย็นลงถึงอุณหภูมิ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-120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กลายเป็นของเหลว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หรือที่เรียกกันโดยทั่วไปว่า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ก๊าซเหลว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Liquids)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แบ่งออกได้เป็น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ส่วนที่มีองค์ประกอบส่วนใหญ่เป็นโพ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ปนอยู่บ้างเล็กน้อย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ก๊าซปิโตรเลียมเหลว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(Liquefied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Petroleum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หรือเรียกย่อๆ ว่า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(LPG)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ก๊าซสำหรับ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การหุงต้มในครัวเรือน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แก๊ส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(Natural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Gasoline)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เป็นส่วนที่มีองค์ประกอบโดยส่วนใหญ่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เป็นไฮโดรคาร์บอน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 หรือมากกว่า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อะตอมขึ้นไป ใช้ผสมในแก๊สโซ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หรือที่เรียกทั่วไป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ในกรณีที่ขาดแคลนน้ำมันเบนซิน 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ธรรมชาติจะถูกสังเคราะห์ขึ้นจากถ่าน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หิน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แก๊ส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ธรรมชาติสังเคราะห์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(Synthetic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Gasoline)”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หรือเรียกย่อๆ ว่า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(SNG)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74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ที่นำมาใช้เป็นเชื้อเพลิงมีหลายชนิดและมีชื่อเรียกแตกต่างกันออกไป ชนิดที่สำคัญ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ชีว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มวล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เป็นก๊าซเชื้อเพลิงที่ได้จากกระบวนการผลิต โดยการใช้ถ่านหินหรือ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ไม้เป็น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วัตถุดิบนำไปเผาในเตาปฏิกรณ์แบบ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แพ็กเบด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(Packed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Bed)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ที่มีปริมาณจำกัด ซึ่งปริมาณ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ใช้จะต้องมีอัตราส่วนที่พอเหมาะกับก๊าซที่จะผลิตก๊าซ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ชีว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มวล แบ่งออกได้เป็น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(Producer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การผลิตเชื้อเพลิงก๊าซชนิดนี้จะใช้ถ่าน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ลิกไนต์คุณภาพสูง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หรือถ่านบิทู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มินัส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ในการผลิตก๊าซ โดยการป้อนถ่านหินลงทางด้านบนของหม้อผลิตแล้ว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ให้อากาศ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ร้อนผ่านขึ้นมาทางด้านล่างของหม้อผลิต การเผาไหม้ในช่วงแรกอากาศร้อนจะทำ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คาร์บอนในถ่านหิน เกิดก๊าซคาร์บอนไดออกไซด์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(CO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ออกมา เรียกช่วงการเกิดปฏิกิริยานี้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ช่วงการเติมออกซิเจน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(Oxidation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Zone)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902810"/>
            <a:ext cx="2878666" cy="23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14312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โดยทั่วไป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การเผาไหม้ระหว่างคาร์บอนกับออกซิเจนในอากาศมักจะ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ค่อยสมบูรณ์จะทำให้ได้ก๊าซคาร์บอนมอนอกไซด์และความร้อนออกมา เรียกปฏิกิริยานี้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ปฏิกิริยาโบดู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อาร์ก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11" y="2125133"/>
            <a:ext cx="2635378" cy="221788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2418798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คาร์บอนไดออกไซด์ที่เกิดจากการเผาไหม้จะผ่านขึ้นไปยังชั้นถัดไป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ทำปฏิกิริยา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กับธาตุคาร์บอนของถ่านหินอีกครั้ง ซึ่งจะทำให้ได้ก๊าซคาร์บอนมอนอกไซด์ออกมา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ช่วงการลดออกซิเจน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(Reduction Zone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94" y="3109755"/>
            <a:ext cx="2625412" cy="220132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3397623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ในช่วงบนสุดของหม้อผลิตอุณหภูมิจะต่ำกว่าช่วงล่าง ก๊าซคาร์บอนมอนอกไซด์ ที่ผ่านขึ้นไปจะไม่ทำปฏิกิริยากับธาตุคาร์บอนของถ่านหิน จำเป็นต้องเพิ่มอุณหภูมิของก๊าซในช่วงนี้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เพื่อขับไล่สารระเหยและความชื้นในถ่านหินให้ออกไป ช่วงนี้เรียกว่า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ช่วงการกลั่น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(Distillation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Zone)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ก๊าซที่ได้ คือ ก๊าซคาร์บอนมอนอกไซด์ และก๊าซไนโตรเจน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เป็นก๊าซที่ได้จากอากาศร้อนและมีปริมาณสูง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การเพิ่มปริมาณของคาร์บอนมอนอกไซด์ให้มากขึ้นทำได้โดยการฉีดน้ำร้อนเข้าไปเป็นครั้งคราว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1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3" y="4602999"/>
            <a:ext cx="2556934" cy="19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27458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 ไอน้ำร้อนที่ฉีดเข้าไปในหม้อผลิตจะทำปฏิกิริยากับถ่านหินที่ร้อน 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ก๊าซคาร์บอนมอนอกไซด์และ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ก๊าซไฮโดรเจนเพิ่มขึ้น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ก๊าซที่ผลิตจากถ่าน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หินบิ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ทู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มินัส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ทั่วไปจะมีค่าความร้อนอยู่ในช่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140-180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บีทียู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ลูกบาศก์ฟุต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ดังนี้</a:t>
            </a:r>
          </a:p>
          <a:p>
            <a:pPr algn="thaiDist">
              <a:tabLst>
                <a:tab pos="355600" algn="l"/>
              </a:tabLst>
            </a:pP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ส่วนประกอบของ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ก๊าซที่ผลิตจากถ่านหินบิทู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มินัส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9" y="2712724"/>
            <a:ext cx="4537122" cy="1845732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03200" y="4651593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เตา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ปฏิกรณ์ที่ใช้ในการผลิต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ก๊าซมีหลายแบบที่นิยมใช้ ได้แก่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แบบก๊าซไหลขึ้น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(Up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Draught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Unit)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อากาศจะเข้าทางด้านล่างใต้บริเวณที่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เผาไหม้ ส่วน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ออกทางด้านบนของเตา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85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0767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แบบก๊าซไหลลง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(Down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Draught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Unit)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อากาศจะเข้าตรงกลางเตาสู่บริเวณที่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เผาไหม้ ก๊าซร้อนจากบริเวณเผาไหม้จะทำให้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ก๊าซที่ออกมามีความสะอาดมาก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โพรดิวเซอร์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ก๊าซไปใช้งานนั้น ส่วนมากจะใช้ในงานอุตสาหกรรมการผลิตต่างๆ เช่น 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ผลิตปูนซีเมนต์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แก้ว เซรา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และยังนำไปใช้ในเครื่องยนต์ต้นกำลังอีกด้วย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0"/>
          <a:stretch/>
        </p:blipFill>
        <p:spPr>
          <a:xfrm>
            <a:off x="2006599" y="2442204"/>
            <a:ext cx="2463801" cy="294604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5"/>
          <a:stretch/>
        </p:blipFill>
        <p:spPr>
          <a:xfrm>
            <a:off x="4495799" y="2442204"/>
            <a:ext cx="2641601" cy="29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88899" y="1426541"/>
            <a:ext cx="8763000" cy="4974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673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วอ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(Water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ก๊าซนี้บางครั้งอาจเรียกว่า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ก๊าซสีน้ำเงิน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เพราะในขณะ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การเผาไหม้จะให้เปลว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ไฟสีน้ำเงินออกมา การผลิตเชื้อเพลิงก๊าซชนิดนี้มีกระบวนการผลิตคล้าย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</a:t>
            </a:r>
            <a:r>
              <a:rPr lang="th-TH" sz="2000" spc="-15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โพรดิว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เซอร์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โดยการฉีดไอน้ำร้อนผ่านไปยังถ่าน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หิน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กำลังร้อน ทำให้เกิดปฏิกิริยาทางเคมี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ระหว่างไอ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น้ำร้อนกับถ่านหินร้อน ใช้อากาศร้อนเป็นตัวทำให้ถ่านหินร้อนขึ้นอีกทางหนึ่ง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เพื่อให้ปฏิกิริยาเกิดขึ้น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อย่างสมบูรณ์ ก๊าซที่ได้ส่วนมาก คือ คาร์บอนมอนอกไซด์ ไฮโดรเจน โดยมี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และไนโตรเจน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จำนวนน้อย ค่าความร้อนทางเชื้อเพลิงของวอ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บีทียู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ฟุต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	</a:t>
            </a:r>
            <a:r>
              <a:rPr lang="th-TH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คาร์บูเรตต์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วอ</a:t>
            </a:r>
            <a:r>
              <a:rPr lang="th-TH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Carburetted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Water</a:t>
            </a:r>
            <a:r>
              <a:rPr lang="th-TH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เป็นการนำเอาวอ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ก๊าซซึ่งเป็นก๊าซที่มีค่าความร้อนทางเชื้อเพลิงต่ำมาปรับปรุง โดยการนำเอาวอ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ก๊าซมาฉีดไอน้ำเข้าไปในกระบวนการผลิต เพื่อให้ไอน้ำและไอน้ำมันแตกตัวเป็นก๊าซคาร์บอนมอนอกไซด์และไฮโดรเจน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ซึ่งจะทำให้ค่าความร้อนที่ได้เพิ่มมากขึ้นเป็น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500-600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บีทียู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ลูกบาศก์ฟุต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ทั้งนี้ขึ้นอยู่กับวิธีการผลิตและชนิดของถ่านหินที่นำมาใช้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1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2" y="3954338"/>
            <a:ext cx="3166536" cy="2081988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6036326"/>
            <a:ext cx="8763000" cy="383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tabLst>
                <a:tab pos="355600" algn="l"/>
                <a:tab pos="541338" algn="l"/>
                <a:tab pos="719138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แสดงลักษณะการผลิต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คาร์บูเร็ตต์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วอ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เตอร์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แบบง่าย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80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รีไฟเนอรี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(Refinery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Oil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เป็นเชื้อเพลิงก๊าซที่ได้จากการ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 ก๊าซชนิดนี้ส่วนใหญ่จะนำกลับไปใช้ในการให้ความร้อนแก่โรงกลั่นน้ำมันอีกครั้ง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ยังนำไปใช้เป็นวัตถุดิบในการผลิตน้ำมันแก๊สโซ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มีค่าออกเท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มีส่วนประกอบที่สำคัญ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มีเทน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ทิลีน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และโพรพิ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(Natural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เป็นสารประกอบไฮโดรคาร์บอนชนิดหนึ่ง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จับตัวของโมเลกุลเช่นเดียวกับน้ำมัน ธาตุสองชนิดนี้จะรวมตัวกันในสัดส่วนของอะตอมที่แตกต่าง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ให้สารประกอบที่ต่างกันด้วย เช่น ก๊าซมีเทน จะประกอบด้วยคาร์บอน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อะตอม 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ระกอบด้วยคาร์บอน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อะตอมกับไฮโดรเจน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 หรือออก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คาร์บอนเพิ่ม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 และไฮโดรเจนเป็น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อะตอม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ก๊าซชีวภาพ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(Bio-gas)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เป็นก๊าซที่เกิดจากการหมักและการย่อยสลายของ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สารอินทรีย์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มูลสัตว์ประเภทต่างๆ ตลอดจนวัสดุที่เหลือใช้ทางการเกษตรและอุตสาหกรรม ได้มีการ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หมักโดยใช้เทคโนโลยีแบบธรรมดา เป็นการกำจัดมูลสัตว์วิธีหนึ่งที่ไม่ก่อให้เกิดมลพิษต่อ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สิ่งแวดล้อมประสิทธิภาพ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และผลผลิตก๊าซจะมีมากน้อยเพียงใด ขึ้นอยู่กับปริมาณคุณภาพของวัตถุดิบ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ภาชนะที่จะใช้หมักด้วย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การแบ่งประเภทเชื้อเพลิงก๊าซ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24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582773" cy="553998"/>
            <a:chOff x="203200" y="745538"/>
            <a:chExt cx="558277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83852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38342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โดยทั่วไป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แล้วก๊าซธรรมชาติ อาจแบ่งออกเป็น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ประเภทที่สำคัญ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ก๊าซธรรมชาติแห้ง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(Dry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มีสถานะเป็นไอหรือก๊าซที่อุณหภูมิและความ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ดันบรรยากาศ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ประกอบด้วยสารประกอบไฮโดรคาร์บอน ประเภทพาราฟิน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(Lighter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Paraffin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Hydrocarbon)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มีส่วนประกอบของก๊าซมีเทนในปริมาณที่มากกว่าก๊าซอี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ก่อนการนำไปใช้งานจะต้องมีการ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มลทินบางชนิดออกก่อน การขนส่งอาจใช้วิธีส่งตามท่อหรือถ้ามีปริมาณมากจะแปรสภาพให้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(Liquefied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LNG)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โดยการทำให้เย็นจัดที่อุณหภูมิต่ำกว่าจุดเยือกแข็ง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-161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แล้วบรรจุลงถังอะลูมิเนียมที่สามารถควบคุมความเย็นได้เป็นพิเศษ เป็นวิธีการที่จัดส่ง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ยังสถานที่ต่างๆ แต่มีข้อเสียคือ ต้องเสียค่าใช้จ่ายสูง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ประโยชน์จากก๊าซธรรมชาติแห้ง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ใช้ในการผลิตกระแสไฟฟ้าแทนน้ำมันเตา และใช้ในโรงงานอุตสาหกรรมต่างๆ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โรงงานผลิต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ปูนซีเมนต์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โรงงานผลิตแก้วและกระจก โรงงานถลุงเหล็ก โรงงานผลิตโซดา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แอช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ใช้เป็นวัตถุดิบในการผลิตก๊าซธรรมชาติเหลวนี้ หมายความว่า จะต้องผลิตก๊าซ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แห้งได้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ในปริมาณมาก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เกินความ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จึงแปรสภาพเป็นก๊าซเหลว แล้วบรรจุถัง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อะลูมิเนียมซึ่ง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ควบคุมความเย็นเป็นพิเศษ เพื่อการขนส่งไปยังที่ต่างๆ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ใช้เป็นวัตถุดิบในการผลิตเมทา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ปุ๋ยไนโตรเจนประเภทต่างๆ เช่น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เกลือ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แอมโมเนียม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 และผลิตภัณฑ์เคมีปิโตรเลียมต่างๆ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4957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การแยกประเภทก๊าซตามการใช้ประโยชน์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50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582773" cy="553998"/>
            <a:chOff x="203200" y="745538"/>
            <a:chExt cx="558277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83852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38342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2028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330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ก๊าซธรรมชาติชื้น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(Wet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หรือก๊าซเปียก ก๊าซชนิดนี้จะมีสถานะเป็น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ก๊าซที่อุณหภูมิและความดันบรรยากาศเช่นเดียวกับก๊าซธรรมชาติแห้ง แต่สามารถทำให้กลั่น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ของเหลวได้โดยการลดความดันลงให้เหลือเพียง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ปอนด์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ตารางนิ้ว แล้วแยกออกจากก๊าซ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ธรรมชาติอัด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ใส่ถังเป็นก๊าซธรรมชาติเหลว ก๊าซชนิดนี้ประกอบด้วยสารไฮโดรคาร์บอนชนิดหนัก คือ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และอาจมีสารประกอบอื่น เช่น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เฮ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กเซน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14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เฮปเทน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ปะปนอยู่ด้วย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ประโยชน์ของก๊าซธรรมชาติชื้น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ใช้เป็นเชื้อเพลิงในการประกอบอาหารในครัวเรือน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ใช้เป็นเชื้อเพลิงสำหรับเครื่องยนต์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ใช้เป็นวัตถุดิบป้อนโรงกลั่นแทนน้ำมันบางส่วน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ใช้กับระบบตู้เย็นและเครื่องทำความเย็น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ใช้เป็นวัตถุดิบในการผลิต ผลิตภัณฑ์ปิโตรเลียมชนิดต่างๆ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ก๊าซชื้นที่ใช้เป็นวัตถุดิบในการผลิต 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Gasoline)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คอนเดนเซต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ก็คือ สารประกอบไฮโดรคาร์บอนจำพวก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เฮ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 เมื่อถูกนำขึ้นมาถึงปากบ่อบนแท่นผลิต ก๊าซธรรมชาติจะถูกแยกออกบนแท่น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ผลิตส่วน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การขนส่งจะใช้วิธีลำเลียงไปตามท่อหรือส่งไปทางเรือก็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ประโยชน์ของแก๊ส</a:t>
            </a:r>
            <a:r>
              <a:rPr lang="th-TH" sz="2000" b="1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ใช้นำไปเพิ่มค่าออก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ให้กับน้ำมันเบนซินที่ใช้กับรถยนต์โดยทั่วไป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ใช้เป็นวัตถุดิบในการป้อนโรงกลั่น ซึ่งจะให้ผลได้ดีกว่าน้ำมันดิบ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3000"/>
              </a:lnSpc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ใช้เป็นวัตถุดิบในการผลิต ผลิตเคมีภัณฑ์ปิโตรเลียมชนิดต่างๆ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4957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การแยกประเภทก๊าซตามการใช้ประโยชน์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74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105340" cy="553998"/>
            <a:chOff x="203200" y="745538"/>
            <a:chExt cx="4105340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1905993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51174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เชื้อเพลิง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(Gaseous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Fuel)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ก๊าซทุกชนิดที่ทำปฏิกิริยากับออกซิเจนแล้ว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เผาไหม้ทำให้ได้พลังงานความร้อนและแสงสว่างที่สามารถนำไปใช้ประโยชน์ได้ ก๊าซที่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นำมาใช้เป็น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เชื้อเพลิงส่วนใหญ่จะเป็นสารประกอบไฮโดรคาร์บอน ก๊าซแต่ละชนิดจะให้ความร้อนจากการเผา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ไหม้ไม่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เท่ากัน ทั้งนี้ขึ้นอยู่กับปริมาณของธาตุที่เป็นองค์ประกอบสำคัญ เช่น คาร์บอน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กำมะถัน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ก๊าซธรรมชาติเหลว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Liquid)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สารประกอบไฮโดรคาร์บอนที่มี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ของเหลวหรือที่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ดันไอสูง ซึ่งผลิตขึ้นมาได้พร้อมกับก๊าซธรรมชาติ หรือได้จากการ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จากก๊าซธรรมชาติ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ตามพระราชกฤษฎีกาการจัดตั้งองค์การก๊าซธรรมชาติแห่งประเทศไทย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มาตรา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หมายความว่า สารไฮโดรคาร์บอนที่มีสภาพเป็นก๊าซทุกชนิด ไม่ว่าชื้นหรือ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แห้งที่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ผลิตได้จากหลุมน้ำมันหรือหลุมก๊าซก็ตาม และให้หมายรวมถึง ก๊าซที่เหลือจากการแยก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สภาพของเหลว หรือสารพลอยได้จากก๊าซอื่นด้วย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ธรรมชาติประกอบด้วยก๊าซหลาย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ชนิดรวมกัน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 มีคุณสมบัติเบากว่าอากาศ ไม่มีสี ไม่มีกลิ่น ไม่เป็นอันตรายต่อ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พืช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สัตว์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สถานะเป็น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ก๊าซที่ความดันปกติ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492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ความหมายของเชื้อเพลิงก๊าซ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582773" cy="553998"/>
            <a:chOff x="203200" y="745538"/>
            <a:chExt cx="558277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83852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38342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3507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ก๊าซธรรมชาติอัด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(Compressed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CNG)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ก๊าซที่แยก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ออกมาจาก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ก๊าซธรรมชาติประเภทก๊าซธรรมชาติแห้ง มีส่วนประกอบของมีเทนเป็นองค์ประกอบหลัก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สารประกอบไฮโดรคาร์บอนและสารอื่นๆ เจือปนบ้างเล็กน้อย เนื่องจากก๊าซมีเทนมีน้ำหนักเบา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กว่าอากาศ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และเบากว่าโพ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 จึงต้องเก็บก๊าซธรรมชาติอัดไว้ในถังที่สามารถรับความ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2,400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ปอนด์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ตารางนิ้วหรือประมาณ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เท่าของความดันบรรยากาศ ซึ่งเมื่อเทียบ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ดันในถังก๊าซ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แล้ว 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จะต้องใช้ความดันสูงกว่าประมาณ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เท่า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120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ปอนด์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ตารางนิ้ว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จึงเป็นสาเหตุที่ไม่นิยมใช้เชื้อเพลิงที่มีส่วนประกอบ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มีเทน ในกระบวนการอุตสาหกรรมและยานพาหนะทั่วไป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ก๊าซธรรมชาติที่พบในอ่าวไทย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ประกอบด้วยส่วนต่างๆ ที่สำคัญ 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ส่วนที่เป็นสารประกอบไฮโดรคาร์บอน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ที่ติดไฟ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จะถูกนำไปใช้เป็นเชื้อเพลิง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และพลังงาน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สัดส่วนเฉลี่ยสูงกว่า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70%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ส่วนเจือปนที่ไม่ติดไฟและไม่เผาไหม้ ได้แก่ ก๊าซเฉื่อยหรือไนโตรเจน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0.9-1%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5-25%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และไอน้ำ ต้องมีการควบคุมปริมาณให้เหมาะสมด้วย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ส่วนสารมลทิน ได้แก่ ไฮโดรเจนซัลไฟด์ และกำมะถัน ก๊าซธรรมชาติในอ่าว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ให้ค่าความร้อนระหว่าง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950-1,150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บีทียู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ลูกบาศก์ฟุต และมีก๊าซเฉื่อยปนอยู่ประมาณ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นั้นจะมีความร้อนเฉลี่ย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บีทียู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ลูกบาศก์ฟุต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4957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การแยกประเภทก๊าซตามการใช้ประโยชน์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22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31953" cy="553998"/>
            <a:chOff x="203200" y="745538"/>
            <a:chExt cx="433195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89619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ก่อน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การนำก๊าซธรรมชาติไปใช้ประโยชน์นั้น จำเป็นจะต้องทำการแยกเป็นส่วนต่างๆ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เสียก่อนกระบวนการ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แยกก๊าซธรรมชาติแต่ละแห่งไม่เหมือนกัน ทั้งนี้ขึ้นอยู่กับสารประกอบที่มีในก๊าซ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รูปแบบของผลิตภัณฑ์ก๊าซ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ต้องการผลิต กระบวนการที่ใช้อยู่ในโรงแยกก๊าซ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การปิโตรเลียมแห่งประเทศไทย มีหลักการแยกที่สำคัญดังนี้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โรงแยกก๊าซธรรมชาติของปิโตรเลียมแห่งประเทศไทย ได้ถูกออกแบบมาเพื่อการผลิต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เหลวเป็นหลัก นอกจากนี้แล้วยังสามารถผลิตอี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บริสุทธิ์ สำหรับใช้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เป็นวัตถุดิบ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 ส่วนมีเทนจะถูกส่งไปจำหน่ายเป็นเชื้อเพลิงแทนน้ำมันเตา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นำไปเป็นวัตถุดิบในการผลิตปุ๋ยเคมี และเมทา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นอล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เมื่อพิจารณาดูสารประกอบของก๊าซธรรมชาติจากอ่าวไทยแล้ว จะเห็นได้ว่าในก๊าซ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ธรรมชาติจะ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มีปริมาณของ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สูงมากถึง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นับว่าเป็นสารประกอบอันดับสองรอง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จากมีเทน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64%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ในกระบวนการแยกก๊าซธรรมชาติ จึงต้องมีหน่วยกำจัดคาร์บอนไดออกไซด์ด้วย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8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31953" cy="553998"/>
            <a:chOff x="203200" y="745538"/>
            <a:chExt cx="433195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6259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576435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แสดงกระบวนการแยกก๊าซธรรมชาติของการปิโตรเลียมแห่งประเทศไทย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8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02" y="1435009"/>
            <a:ext cx="3693795" cy="43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31953" cy="553998"/>
            <a:chOff x="203200" y="745538"/>
            <a:chExt cx="433195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0591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67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กระบวนการ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แยกก๊าซธรรมชาติจะใช้วิธีการกลั่นลำดับส่วน ดังนั้นจึงต้องทำให้ก๊าซ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ธรรมชาติเปลี่ยน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สถานะจากก๊าซเป็นของเหลวเสียก่อน โดยการทำให้เย็นด้วยการลดอุณหภูมิและลดความดัน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ลงจากนั้น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จึงค่อยๆ เพิ่มอุณหภูมิ เพื่อทำให้ก๊าซแต่ละตัวซึ่งอยู่ในสถานะเป็นของเหลวเดือดและ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กลั่นตัวแยกออกมา แต่เนื่องจากก๊าซธรรมชาติมีก๊าซคาร์บอนไดออกไซด์ปนอยู่มาก ขณะที่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ลงก๊าซคาร์บอนไดออกไซด์จะแข็งตัว อาจเกิดการอุดตันตามท่อและอุปกรณ์ได้ ดังนั้นจึง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แยกก๊าซคาร์บอนไดออกไซด์ออกเสียก่อน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lnSpc>
                <a:spcPct val="93000"/>
              </a:lnSpc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จากนั้นจึงผ่านก๊าซธรรมชาติเข้าหน่วยแยกของเหลว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(Slug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Catcher)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 ซึ่งอยู่ในสถานะเป็นก๊าซตั้งแต่ที่แท่นผลิตปิโตรเลียม แต่จะเปลี่ยนเป็นของเหลว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ขณะส่ง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มาตามท่อ เพราะอุณหภูมิและความดันจะเปลี่ยนไปตามระยะทางที่หน่วยแยกของเหลว จึงเป็น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ของเหลวออกจากก๊าซธรรมชาติ โดยที่ก๊าซธรรมชาติจะถูกส่งต่อไปยังหน่วยกำจัดสารปรอท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ก๊าซธรรมชาติที่ถูกกำจัดสารปรอทออกแล้ว จะถูกส่งต่อไปยังหน่วยกำจัด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คาร์บอนไดออกไซด์วิธีการ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การผ่านก๊าซ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ไปในสารละลายโพแทสเซียมคาร์บอเนต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(K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สารละลายดังกล่าว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จะจับคาร์บอนไดออกไซด์เอาไว้ แล้วปล่อยให้ก๊าซอื่นผ่านออกมา การกำจัด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วิธีนี้เรียกว่า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กระบวนการเบนฟิลด์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วอช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(Benfield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Wash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เมื่อสารละลายโพแทสเซียมคาร์บอเนตจับคาร์บอนไดออกไซด์ไว้เต็มที่แล้ว จากนั้น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ให้ร้อน เพื่อไล่ก๊าซคาร์บอนไดออกไซด์ออกจากสารละลาย และนำสารละลายหลับมาใช้ได้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ที่ผ่านการกำจัดคาร์บอนไดออกไซด์จะมีไอน้ำติดออกมาด้วย จากการสัมผัสกับ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สารละลายโพแทสเซียม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คาร์บอเนต จึงต้องทำให้แห้งก่อนที่จะส่งไปลดอุณหภูมิ มิฉะนั้นแล้วไอน้ำจะ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แข็งตัวทำ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ให้เกิดปัญหาการอุดตันได้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8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52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31953" cy="553998"/>
            <a:chOff x="203200" y="745538"/>
            <a:chExt cx="433195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74284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วิธีการ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ทำให้แห้ง คือ การดูดความชื้นโดยใช้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กุ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ลาร์ซีฟ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ซึ่งเป็นวัสดุที่มีรูพรุน โดยการ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เลือกใช้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กุ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ลาร์ซีฟ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ที่มีขนาดของรูพรุนเท่ากับขนาดโมเลกุลของน้ำ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กุ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ลาร์ซีฟ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จะดูดเฉพาะ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โมเลกุลของ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น้ำเอาไว้ โดยปล่อยให้สารอื่นผ่านออกไปได้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ก๊าซธรรมชาติที่ผ่าน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กุ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ลาร์ซีฟ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จะมี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ปริมาณไอ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น้ำต่ำกว่า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ส่วนในล้านส่วนหรือต่ำกว่า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พีพี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เอ็ม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(ppm)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โมเล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กุ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</a:t>
            </a:r>
            <a:r>
              <a:rPr lang="th-TH" sz="2000" spc="-15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ซีฟ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นำกลับมา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ใช้ดูด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ไอน้ำได้อีก หลังจากใช้อากาศร้อนไล่ไอน้ำออกหมดแล้ว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ก๊าซที่แยกไอน้ำออกแล้ว จะถูกลดอุณหภูมิเป็นขั้นๆ โดยการถ่ายเทความร้อนกับระบบเครื่อง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เย็นจนถึง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-69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ต่อจากนั้นจะผ่านเครื่องลดความดัน จากความดัน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บรรยากาศ เหลือ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16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 ทำให้อุณหภูมิลดลงต่ำสุดเป็น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ณ จุดนี้จะทำให้มีเทนบางส่วน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กลายเป็นของเหลว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 และเมื่อส่งของผสมต่อไปยังหอกลั่นมีเทน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Demethanizer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ซึ่งมีอุณหภูมิขึ้นมีเทนจะ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แยกออกมาทางด้านบนของหอกลั่น ส่วนของเหลวที่เป็นของผสมของอี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และก๊าซหนัก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(Ethane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Plus)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จะถูกปั๊มออกทางด้านล่างของหอกลั่น และถูกส่งต่อไป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ยังหอก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ลั่นอี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Deethanizer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ซึ่งจะเพิ่มอุณหภูมิเพื่อให้อี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เดือด และแยกตัวออกมาทางด้าน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บนของ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หอกกลั่นที่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ภูมิประมาณ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ส่วนของเหลวที่ออกมาทางด้านล่างของหอกลั่น คือ โพ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(Propane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Plus)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โพร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จะถูกส่งต่อไปยังหอกลั่นโพ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Depropanizer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ซึ่งเป็นหอกลั่น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สุดท้ายโดย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จะเดือดและแยกตัวออกมาทางด้านบนของหอกลั่นที่อุณหภูมิประมาณ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จะแยกตัวออกมาทางด้านข้างของหอกลั่นที่อุณหภูมิประมาณ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ก๊าซปิโตรเลียมเหลว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ของเหลวที่ออกมาทางด้านล่างของหอกลั่นที่อุณหภูมิ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168</a:t>
            </a:r>
            <a:r>
              <a:rPr lang="th-TH" sz="2000" baseline="30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 หรือ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8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88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331953" cy="553998"/>
            <a:chOff x="203200" y="745538"/>
            <a:chExt cx="433195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197285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ที่ได้จากหอกลั่นมีเทนจะมีความดันเพียง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บรรยากาศ ดังนั้นจำเป็นต้องเพิ่มความ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ดันให้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บรรยากาศ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จะมีความดันสูงพอสำหรับการส่งไปตามท่อส่งก๊าซได้ ก๊าซที่ได้จะเข้า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ไปผสม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กับก๊าซธรรมชาติที่ผ่านการกลั่นตัวแล้ว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จุดกลั่นตัวจะตั้งอุณหภูมิไว้ประมาณ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เอาไฮโดรคาร์บอน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หนักออก เป็นการป้องกันไม่ให้เกิดของเหลวตกค้างอยู่ตามท่อส่งก๊าซ ซึ่งจะเกิดขึ้น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ระยะทางการขนส่ง ก๊าซมีเทนผสมกับก๊าซธรรมชาติที่แยกก๊าซเหลวออก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จะถูกส่งต่อไป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ยังโรงไฟฟ้า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และโรงงานอุตสาหกรรมเพื่อใช้เป็นเชื้อเพลิง การปิโตรเลียมแห่งประเทศไทย เรียก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เซลล์ก๊าซ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(Sales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78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กระบวนการแยกก๊าซธรรมชาติ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18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45538"/>
            <a:ext cx="3130680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21319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หรือก๊าซปิโตรเลียมเหลว หรือก๊าซหุงต้ม เป็นเชื้อเพลิงที่ใช้กันอย่าง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แพร่หลายโดยทั่วไป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ทั้งในครัวเรือน ร้านอาหาร โรงงานอุตสาหกรรม และในรถยนต์ ทั้งนี้เพราะก๊าซ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จีให้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ความร้อนสม่ำเสมอ นำมาใช้ได้สะดวก ไม่เกิดมลภาวะ มีราคาไม่แพง และยังสามารถหาซื้อได้ง่าย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เป็นก๊าซไฮโดรคาร์บอนที่มีส่วนประกอบของธาตุคาร์บอน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ในระดับ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โพรพิ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และในระดับ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บิว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ก๊าซเหล่านี้สามารถเปลี่ยนเป็นของเหลวได้ภายใต้ความดันที่ไม่สูงมากนักในอุณหภูมิ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บรรยากาศปกติ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พีจีจะมีสัดส่วนขององค์ประกอบตามความเหมาะสมของแต่ละประเทศ 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 คือ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en-US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spc="-8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การได้มาจากการแยกก๊าซธรรมชาติ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(Saturated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Hydrocarbon)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โพ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รเพนนอร์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มัล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และไอโซบิ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การได้มาจากกระบวนการกลั่นน้ำมัน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(Unsaturated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Hydrocarbon)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โพรพิ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ลีนนอร์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มัลบิว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ไอโซ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บิว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ลีน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28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แอลพิ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8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45538"/>
            <a:ext cx="3130680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7425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พีจีในประเทศส่วนมากแล้วจะได้มาจากโรงแยกก๊าซธรรมชาติ จังหวัดระยอง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จะผลิต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พีจีได้ประมาณ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450,000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บางส่วนได้มาจากโรงกลั่นน้ำมัน และการนำเข้า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จากต่างประเทศ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โรงแยกก๊าซธรรมชาติเมื่อผลิตก๊าซ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พีจีแล้ว จะส่งผ่านท่อลำเลียงไปเก็บไว้ยัง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คลังปิโตรเลียม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ที่อำเภอศรีราชา จังหวัดชลบุรี เพื่อส่งต่อไปยังคลังก๊าซในภาค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กลางและ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ภาคใต้ โดยการ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ขนส่งลำเลียง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ทางเรือ 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พีจีอีกจำนวนหนึ่งจะถูกส่งผ่านท่อไปยังคลังก๊าซ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พีจีบ้านโรงโป๊ะ ศรีราชา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จังหวัดชลบุรี แล้วจะถูกส่งไปยังคลังในภาคตะวันออกเฉียงเหนือและภาคเหนือ โดยการขนส่ง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ลำเลียงทาง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รถไฟ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คลังก๊าซ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ปัจจุบันมีอยู่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แห่ง กระจายตัวอยู่ทั่วทุกภาคของประเทศ ประกอบด้วยถังบรรจุรูปทรงกลมขนาดใหญ่ มีปริมาตรประมาณ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ลูกบาศก์เมตร มีโรง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บรรจุก๊าซ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ซึ่งมีกำลังการผลิตตั้งแต่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16,000-64,000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โดยสามารถบรรจุก๊าซ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พีจีลงถังก๊าซหุง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ต้มได้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ตั้งแต่ขนาด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 จนถึง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กิโลกรัม รวมทั้งมีอุปกรณ์ส่งถ่ายก๊าซใน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รถบรรทุกได้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ครั้งละ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2-6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คัน โรงบรรจุก๊าซ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นับได้ว่ามีระบบการทำงานที่ทันสมัย ได้มาตรฐานมาก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ที่สุดแห่ง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หนึ่งในภาคพื้นเอเชีย ประกอบด้วย ระบบโซ่สายพานลำเลียง ระบบทำความสะอาด เครื่องพ่นสี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ถังเครื่อง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เติมก๊าซ เครื่องบรรจุและดูดก๊าซหลังการชั่งน้ำหนัก เครื่องชั่งน้ำหนัก อุปกรณ์ดูดก๊าซจาก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ถังที่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จะนำไปซ่อมเครื่องทดสอบแรงดันและเครื่องผนึก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หัวถังก่อนส่งออกจำหน่าย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นอกจากนี้คลัง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พีจียังมีระบบความปลอดภัยที่ทำให้การทำงานเป็นไปอย่าง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เรียบร้อย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ปัจจุบันการจำหน่ายก๊าซ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ณ คลังก๊าซของ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ทุกแห่งมีราคาขายส่งราคา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เดียวกันทำ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ให้ประชาชนได้มีโอกาส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ใช้ก๊าซ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พีจีที่ได้มาจากก๊าซธรรมชาติอันเป็นทรัพยากรของ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ชาติได้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ในราคาถูกใกล้เคียงกันทั่วประเทศ และสามารถหาซื้อได้สะดวก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ไม่ขาดแคลน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28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แอลพิ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3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45538"/>
            <a:ext cx="3130680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505892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ปิโตรเลียมเหลวนับได้ว่ามีประโยชน์ต่อชีวิตประจำวันวันเป็นอย่างมาก ใช้ได้สะดวก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และหา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ซื้อได้ง่าย แต่เนื่องจากเป็นเชื้อเพลิงชนิดหนึ่ง การนำมาใช้จึงต้องใช้อย่างระมัดระวัง มิฉะนั้น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ก่อให้เกิดอันตรายได้ การดำเนินการที่เกี่ยวข้องกับก๊าซปิโตรเลียมเหลวทุกขั้นตอน จึงต้อง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ปฏิบัติอย่าง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ละเอียดมีระบบการป้องกันอันตรายที่ดี ตั้งแต่การผลิต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บรรจุ การขนส่งลำเลียง จนถึงผู้ใช้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การผลิตก๊าซปิโตรเลียมเหลวที่โรงแยกก๊าซธรรมชาติ หรือโรงกลั่นน้ำมันนั้น จะมีถังเก็บที่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ตามที่กฎหมายกำหนด จากนั้นจึงจัดส่งไปยังโรงบรรจุก๊าซด้วยการขนส่งลำเลียงที่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สามารถควบคุม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ความปลอดภัยได้ทุกขั้นตอน โดยปกติแล้วก๊าซปิโตรเลียมเหลวจากโรงแยกก๊าซ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ถูกส่งไปยังคลังปิโตรเลียมศรีราชาทางท่อใต้ดิน จากคลังปิโตรเลียมศรีราชาก็จะถูกส่งไปยัง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คลังก๊าซ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พีจีที่มีอยู่ทั่วประเทศ ด้วยการลำเลียงขนส่งทางรถไฟ เรือ และรถยนต์ที่ได้รับการออกแบบ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บนพื้นฐานความแข็งแรงและ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ปลอดภัย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28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แอลพิ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1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27" y="3881868"/>
            <a:ext cx="2023745" cy="250825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203200" y="4161274"/>
            <a:ext cx="663352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คลังและโรงบรรจุก๊าซ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พีจีในส่วนภูมิภาคจะมีอุปกรณ์ที่ทันสมัย มีระบบการป้องกันติด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ตั้งอยู่ทั่ว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 ทำให้ทราบได้ทันทีที่ก๊าซเกิดรั่ว หรือมีควันไฟ เครื่องเตือนภัยจะทำงานโดย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อัตโนมัติรวมทั้ง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มีการฝึกซ้อมป้องกันภัยของพนักงานทุกคนอยู่ตลอดเวลา จึงทำให้มั่นใจได้ว่าจะไม่มีเหตุ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อันตรายเกิดขึ้น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2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45538"/>
            <a:ext cx="3130680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81951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	ความปลอดภัยของผู้ใช้ในครัวเรือน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ได้แก่ อุปกรณ์รับแรงดัน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(Regulator)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ถังก๊าซ ท่อก๊าซ และสายรัด สิ่ง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ได้มาตรฐานตามที่กำหนด หรือได้มาตรฐานของสำนักงานมาตรฐาน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ผลิตภัณฑ์อุตสาหกรรม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มอก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ซึ่งมีบริษัทผู้ค้ารับผิดชอบแน่นอนในกรณีเครื่องมือชำรุด ผู้ใช้ไม่ควรปรับแต่งเอง ควรเปลี่ยน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คอยตรวจสอบอุปกรณ์ที่ใช้อยู่เสมอ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 ควรจุดไฟก่อนแล้วจึงเปิดก๊าซที่หัวเตา ถ้าเป็นหัวเตาแบบอัตโนมัติอย่าเปิด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ซ้ำติดกัน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หลายครั้ง เพราะก๊าซจะมาสะสมที่หัวเตามากจนอาจลุกไหม้ได้อย่างรุนแรง เวลาใช้อย่า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เปิดจน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ไฟลุกท่วมภาชนะในการหุงต้ม เมื่อใช้เสร็จต้องปิดวาล์วที่หัวเตาและถังก๊าซให้สนิท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ความสะอาดหัวเตาอยู่เสมอ และไม่ควรนำถังก๊าซไปเติมเองที่สถานีบริการก๊าซ เพราะอาจจะ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เกิดอันตราย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ได้เมื่อเติมก๊าซเกินกำหนด และอาจทำให้ถังก๊าซไม่ได้รับการตรวจสอบที่ถูกต้อง อีกทั้งยัง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ผิดกฎหมายอีกด้วย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การตรวจสอบ ผู้ใช้ควรตรวจดูรอยรั่วของท่อก๊าซทุกครั้งที่มีการเปลี่ยนถัง โดยการ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สบู่ทา หากมีฟองเกิดขึ้นตามสาย แสดงว่า ก๊าซรั่ว ต้องรีบหาทางแก้ไข การตั้งถังก๊าซต้องอยู่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ในแนวตั้ง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พื้นที่ควรราบแห้งแข็งแรง อากาศถ่ายเทดีถังก๊าซควรตั้งห่างจากเตาประมาณ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1-1.5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เมตร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28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แอลพิ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5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445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ธรรมชาติส่วนมากแล้วจะอยู่ใต้พื้นดินลงไป ซึ่งอาจจะอยู่กับแหล่งน้ำมันดิบ หรืออาจ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ถูกกัก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เก็บในแหล่งที่เป็นก๊าซล้วนๆ ก็ได้ แหล่งที่ขุดพบก๊าซธรรมชาติมักจะพบน้ำมันดิบด้วย แต่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แน่นอนเสมอไป โดยทั่วไปก๊าซธรรมชาติจากแหล่งผลิตเดียวกัน จะประกอบด้วย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ส่วนประกอบที่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 คือ สารไฮโดรคาร์บอน ซึ่งมีอยู่หลายชนิด ได้แก่ มีเทน 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เฮ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เซน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หรืออาจประกอบด้วยมีเทนล้วนๆ ก็ได้ ทั้งนี้ขึ้นอยู่กับสภาพแวดล้อมของ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ธรรมชาติแต่ละแห่งเป็นสำคัญ แต่ส่วนมากแล้วก๊าซธรรมชาติจะประกอบด้วยก๊าซมีเทน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70%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ขึ้นไป นอกจากนี้อาจมีก๊าซประเภทอื่นเจือปนอยู่บ้าง เช่น ก๊าซคาร์บอนไดออกไซด์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</a:t>
            </a:r>
            <a:r>
              <a:rPr lang="en-US" sz="2000" baseline="-25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ไฮโดรเจนซัลไฟด์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และไนโตรเจน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(N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แหล่งกำเนิดของก๊าซธรรมชาติ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75" y="3344404"/>
            <a:ext cx="502285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45538"/>
            <a:ext cx="3130680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289618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ในกรณีก๊าซรั่ว หากได้กลิ่นหรือสงสัยว่าก๊าซรั่ว ห้ามเปิดปิดสวิตช์ไฟฟ้าทุกชนิด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และห้าม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จุดไฟหรือทำให้เกิดประกายไฟอย่างเด็ดขาด ควรรีบตรวจดูวาล์วที่เตา ถังก๊าซ และปิดให้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สนิทขณะเดียวกัน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ต้องรีบเปิดประตูหน้าต่างทุกบาน เพื่อให้ก๊าซเกิดการกระจายตัวออกไปทางด้าน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นอกบริเวณ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ให้หมด รีบหาสาเหตุของก๊าซรั่วและรีบทำการแก้ไข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ทันที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พีจีกับรถยนต์ อุปกรณ์ ถังบรรจุก๊าซ และอุปกรณ์ทุกชิ้นที่ได้รับการ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ออกแบบมา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นั้นจะต้องได้มาตรฐานสากลหรือมาตรฐานของ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มอก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โดยเฉพาะห้ามนำถังก๊าซหุงต้มมาใช้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กับรถยนต์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อย่างเด็ดขาด เพราะอาจจะเกิดอันตรายจากการที่ก๊าซรั่วซึมได้ การใช้จะต้องติดตั้งถัง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ก๊าซสำหรับ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รถยนต์และอุปกรณ์ที่บริษัทได้รับการรับรองแล้วเท่านั้น ควรตรวจสอบรถที่ติดตั้งถังก๊าซ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ประจำทุกปี โดยหมั่นตรวจสอบระบบข้อต่อต่างๆ อยู่เสมอ และเลือกเติมก๊าซจากสถานีที่ได้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มาตรฐานขณะ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เติมก๊าซต้องดึงเบรกมือ การเติมก๊าซ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พีจีจะต้องไม่เกินระดับเต็ม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(85%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ของปริมาณถัง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และผู้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ขับรถใช้ก๊าซควรเลี่ยงการสูบบุหรี่หรือสิ่งที่อาจจะเกิดประกายไฟ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28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แอลพิ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01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58933" cy="553998"/>
            <a:chOff x="203200" y="745538"/>
            <a:chExt cx="58589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61759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595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12729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การสำรวจปิโตรเลียม นอกจากเพื่อค้นหาแหล่งโครงสร้างที่กักเก็บปิโตรเลียมแล้ว ยัง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มีวัตถุประสงค์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เพื่อประเมินว่าปริมาณสำรองของปิโตรเลียม เพื่อประกอบการตัดสินใจของ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บริษัทผู้ผลิตใน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การลงทุนอีกด้วย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ปริมาณสำรองปิโตรเลียม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การกักเก็บปริมาณน้ำมันดิบและก๊าซธรรมชาติที่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ผลิตขึ้นมาได้ในอนาคตจากชั้นหินกักเก็บใต้ผิวดิน โดยมีผลตอบแทนจากการพัฒนา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ว่าคุ้มค่าต่อการลงทุน ในเชิงพาณิชย์ภายใต้สภาวะเศรษฐกิจและสภาวการณ์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ปัจจุบันปริมาณ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สำรองปิโตรเลียมแบ่งระดับการประเมินได้เป็น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 คือ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ปริมาณสำรองที่ได้รับการพิสูจน์แล้ว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(Proven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Reserves)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เป็นการประเมินที่ได้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จากข้อมูล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ทางธรณีวิทยา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ข้อมูลวิศวกรรมที่เชื่อถือได้ว่าระดับตัวเลขปริมาณสำรองปิโตรเลียมชนิด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อยู่สูง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ปริมาณสำรองที่อาจจะมีเพิ่ม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(Probable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Reserves)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เป็นการประเมินจากข้อมูลที่ได้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จากบริเวณ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ข้างเคียง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สมมติฐานต่างๆ มีความเชื่อถือได้ในระดับปานกลาง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ปริมาณสำรองที่คาดว่าจะมี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(Possible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Reserves)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เป็นการประเมินจากปริมาณ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อาศัยสมมติฐานเป็นส่วนใหญ่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เชื่อถืออยู่ในระดับ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ตัวเลข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ปริมาณสำรองลดลงเมื่อมีการผลิตปิโตรเลียมขึ้นมาใช้ และจะเพิ่มขึ้นหรือลดลง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ได้หาก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มีการสำรวจพบปิโตรเลียม หรือมีข้อมูลสนับสนุน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เพิ่มเติม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53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ปริมาณสำรองและอัตราการใช้ก๊าซธรรมชาติ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99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58933" cy="553998"/>
            <a:chOff x="203200" y="745538"/>
            <a:chExt cx="58589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61759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595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4435072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นอกเหนือจาก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การพัฒนาก๊าซธรรมชาติขึ้นมาใช้เป็นเชื้อเพลิงในโรงไฟฟ้า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เป็นการลดการพึ่งพาน้ำมันเตาจากต่างประเทศ ก๊าซธรรมชาติในอ่าวไทยมีคุณสมบัติที่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ไฮโดรคาร์บอนที่สามารถแยกมาใช้ประโยชน์ และเป็นพื้นฐานในการพัฒนาอุตสาหกรรม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บริเวณชายฝั่ง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ทะเลตะวันตก ดังนั้นในปี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จึงได้ดำเนินการก่อสร้างโรงแยกก๊าซ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ธรรมชาติหน่วย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ขึ้นที่จังหวัดระยอง มีขนาดสามารถแยกก๊าซธรรมชาติได้วันละ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ล้านลูกบาศก์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ฟุต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ที่แยก ได้แก่ มีเทน 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เพื่อใช้เป็นวัตถุดิบในการผลิตเอ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ทิลีน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สำหรับโครงการ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โตร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 และสามารถผลิตก๊าซปิโตรเลียมเหลวได้ปีละปริมาณ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150,000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ตัน หรือประมาณ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82%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ความต้องการใช้ของประเทศ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จากการสำรวจของ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พบว่า ประเทศไทยมีการใช้ก๊าซ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ขยายตัวในอัตราที่สูงขึ้น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เรื่อยๆ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ในขณะ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ที่ปริมาณการผลิตจากโรงแยกก๊าซหน่วยที่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และโรงกลั่นน้ำมันในประเทศยังไม่อาจ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ตอบสนองความ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ต้องการใช้ได้อย่างเพียงพอ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จำเป็นต้องก่อสร้างโรงแยกกลั่นก๊าซหน่วยที่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บริเวณ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เดียวกับหน่วย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</a:p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ปลายปี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2533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โรงแยกก๊าซหน่วยที่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เริ่มการผลิต โดยสามารถแยกก๊าซได้วัน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ลูกบาศก์ฟุต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สามารถผลิตก๊าซ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พีจีและก๊าซโพ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ได้ปีละประมาณ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290,000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สนองความต้องการใช้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เป็นอย่างดี การผลิตก๊าซธรรมชาติจากอ่าว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ปริมาณมากขึ้น ประกอบกับความต้องการก๊าซธรรมชาติ เพื่อใช้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ภายในประเทศ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เพิ่มสูงขึ้น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จึงก่อสร้างโรงแยกก๊าซหน่วยที่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ขนาดกำลังผลิต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ล้านลูกบาศก์ฟุตต่อ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วันขึ้น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อีกในปี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2539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ในบริเวณเดียวกัน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53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ปริมาณสำรองและอัตราการใช้ก๊าซธรรมชาติ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6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58933" cy="553998"/>
            <a:chOff x="203200" y="745538"/>
            <a:chExt cx="58589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61759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595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511742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การที่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ได้รับอนุมัติให้ดำเนินการขยายระบบส่งท่อก๊าซ เพื่อนำก๊าซจากแหล่ง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บงกชในอ่าว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ไทยไปใช้ประโยชน์ในภาคใต้ จึงทำการก่อสร้างโรงแยกก๊าซ 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ขึ้น ณ อำเภอขน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นครศรีธรรมราช โดยการก่อสร้างท่อส่งก๊าซจากแหล่งเอราวัณไปยังโรงแยกก๊าซ 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ขณะนี้ได้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สร้างแล้วเสร็จสามารถส่งก๊าซให้กับโรงไฟฟ้าขนอมของ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กฟผ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ในปริมาณ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195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ล้านลูกบาศก์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ฟุต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สนองความต้องการในการใช้ก๊าซ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ในภาคใต้ โดยไม่จำเป็นต้องส่งไปจากภาค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ตะวันออก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นำเข้าจากต่างประเทศ โรงแยกก๊าซหน่วยที่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มีกำลังผลิต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ล้านลูกบาศก์ฟุตต่อ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แยกก๊าซ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ได้ประมาณ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แสนตันต่อปี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NGL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หมื่นตันต่อปี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จากตัวเลขข้างต้นแสดงให้เห็นว่า ปริมาณสำรองก๊าซธรรมชาติในอ่าวไทยมีมากกว่า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85%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ปริมาณสำรองในประเทศทั้งหมด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ก๊าซธรรมชาติในอ่าวไทยจะยังคงมีบทบาท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การพัฒนาต่อไป โดยภาพรวมแล้วการพบแหล่งก๊าซธรรมชาติ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เป็นจำนวนมาก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แหล่งเล็กๆ เมื่อเทียบกับแหล่งในต่างประเทศ จึงทำให้ต้นทุนในการผลิตต่อหน่วย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ปริมาตรค่อนข้าง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 บางครั้งจึงยังคงต้องพึ่งพลังงานในรูปอื่นๆ ควบคู่ไปด้วย เช่น ถ่านหิน ผลิตภัณฑ์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น้ำมันสำเร็จรูป 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พลังงานทดแทนในรูปอื่นๆ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53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ปริมาณสำรองและอัตราการใช้ก๊าซธรรมชาติ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99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58933" cy="553998"/>
            <a:chOff x="203200" y="745538"/>
            <a:chExt cx="58589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61759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595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8453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53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ปริมาณสำรองและอัตราการใช้ก๊าซธรรมชาติ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1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67" y="1418075"/>
            <a:ext cx="4387666" cy="4659022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6077097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แสดงความสัมพันธ์ต่อเนื่องของก๊าซธรรมชาติกับอุตสาหกรรมอื่นๆ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53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5858933" cy="553998"/>
            <a:chOff x="203200" y="745538"/>
            <a:chExt cx="5858933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132606" y="745538"/>
              <a:ext cx="2402547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061759" y="745538"/>
              <a:ext cx="240254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3659586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505920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53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ปริมาณสำรองและอัตราการใช้ก๊าซธรรมชาติ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6" y="1760790"/>
            <a:ext cx="4758268" cy="4691088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03200" y="1426541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แสดงคุณสมบัติของก๊าซธรรมชาติและการนำไปใช้ประโยชน์</a:t>
            </a:r>
            <a:endParaRPr lang="en-US" sz="2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รูปภาพ 13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การที่รัฐบาลมีนโยบายส่งเสริมและสนับสนุนให้เอกชนสำรวจค้นหาแหล่ง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ภายในประเทศ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อย่างจริงจังมาตั้งแต่ปี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2514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โดยการให้สัมปทานสำรวจและผลิต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ให้มีการค้นพบแหล่งปิโตรเลียมทั้งบนบกและในทะเล ปิโตรเลียมที่พบส่วนมากแล้วจะ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ธรรมชาติมากกว่าน้ำมันดิบ 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แหล่งก๊าซธรรมชาติบนบกที่ค้นพบแล้ว ได้แก่ แหล่งก๊าซในบริเวณภาค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ตะวันออกเฉียงเหนือ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แปลงสัมปทานของบริษัท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โซ่ฯ ประกอบด้วยแหล่งน้ำพอง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ดุง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มูล ภูฮ่อม ซึ่งเป็นแหล่งก๊าซ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อิสระ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เป็นแหล่งที่มีก๊าซธรรมชาติเพียงอย่างเดียวโดยไม่มีน้ำมันดิบหรือก๊าซธรรมชาติเหลวปน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ธรรมชาติจากแหล่งน้ำพองได้เริ่มนำมาใช้ในการผลิตกระแสไฟฟ้าที่โรงไฟฟ้าน้ำพอง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ไฟฟ้าฝ่ายผลิตแห่งประเทศไทย ตั้งแต่ปลายปี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2533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นอกจากนั้น ในบริเวณที่ราบภาคกลางตอนบนได้มีการค้นพบก๊าซธรรมชาติรวมกับ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น้ำมันดิบบริเวณ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แหล่งสิริกิติ์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จังหวัด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กำแพงเพชร ซึ่งเป็นแหล่งน้ำมันดิบที่ใหญ่ที่สุดของประเทศ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ไทยโดย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 ไทยเชลล์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เอกซ์พลอเร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ชัน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แอนด์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โปร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ดักชัน จำกัด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เริ่มผลิตใช้เมื่อปี พ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2526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ระยะแรกของการผลิต บริษัทได้ส่งก๊าซธรรมชาติมาใช้เป็นเชื้อเพลิงในการผลิต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กระแสไฟฟ้า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ป้อนสู่บริเวณใกล้เคียงเพียงอย่างเดียว และในปี พ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2533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บริษัทได้สร้างโรงแยกก๊าซเพื่อ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แยกก๊าซ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ปิโตรเลียมเหลว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(LPG)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จากก๊าซและส่งก๊าซที่เหลือไปใช้ในการผลิตกระแสไฟฟ้า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แหล่งกำเนิดของก๊าซธรรมชาติ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9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4199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3944205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แหล่ง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ก๊าซธรรมชาติในอ่าวไทย ส่วนมากแล้วก๊าซธรรมชาติมักจะเกิดร่วมกับก๊าซธรรมชาติ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Condensate)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ปัจจุบันบริษัท ยูโนแคลไทยแลนด์ จำกัด ได้สำรวจพบก๊าซธรรมชาติแล้ว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เอราวัณเป็นแหล่งแรกที่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ค้นพบ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2516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และเริ่มผลิตใช้งานปี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2524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ต่อมาได้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ค้นพบและพัฒนามาใช้ประโยชน์อีกหลายแหล่ง คือ แหล่งบรรพต สตูล ปลาทอง กะพง ฟู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สุราษฎร์ธานี ซึ่งอยู่ในบริเวณใกล้เคียงกัน และในปีเดียวกันนั้นได้มีโครงการวางท่อส่งก๊าซ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จากอ่าว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ไทยมาขึ้นบกบริเวณมาบตาพุด อำเภอเมือง จังหวัดระยอง นับได้ว่าเป็นจุดเริ่มต้นของ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โครงการพัฒนา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อุตสาหกรรมชายฝั่งทะเลภาคตะวันออก ก๊าซธรรมชาติจากแหล่งต่างๆ ของบริษัท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ยูโนแคลฯขณะนี้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นำมาใช้เป็นเชื้อเพลิงเพื่อผลิตกระแสไฟฟ้าที่โรงไฟฟ้าบางปะกงและโรงไฟฟ้าพระนครใต้ใช้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เป็นเชื้อเพลิง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ในโรงงานอุตสาหกรรม เช่น อุตสาหกรรมปูนซีเมนต์ เซรา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ใช้ผลิตก๊าซปิโตรเลียม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(LPG)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และใช้เป็นวัตถุดิบใน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อุตสาหกรรมปิโตร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 เป็นต้น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แหล่งกำเนิดของก๊าซธรรมชาติ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02" y="1426542"/>
            <a:ext cx="4100195" cy="25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28845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แหล่งกำเนิดของก๊าซธรรมชาติ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67" y="1454692"/>
            <a:ext cx="3898265" cy="41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20396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แหล่ง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ก๊าซธรรมชาติในอ่าวไทยโดยเฉพาะแหล่งบงกช ซึ่งบริษัท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เท็กซัส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แปซิฟิกเป็นผู้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ค้นพบเมื่อ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2515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ต่อมา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พ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2531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รัฐบาลไทยได้ขอซื้อสิทธิ์ในแปลงสัมปทานกลับคืน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พัฒนาก๊าซธรรมชาติจากแหล่งนี้ ส่วนหนึ่ง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ท่อมาใช้ผลิตกระแสไฟฟ้าที่โรงไฟฟ้าขน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อมจังหวัด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นครศรีธรรมราช และอีกส่วนหนึ่งส่งรวมกับก๊าซจาก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 ยูโนแคลฯ ไปยังโรงแยก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มาบตาพุด จังหวัดระยอง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แนวโน้มการค้นพบก๊าซธรรมชาติ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และน้ำมันดิบ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เพิ่มเติมในอนาคตนั้น บริเวณอ่าว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ไทยยังคง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เป็นแหล่งที่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สนใจ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บริษัทผู้ลงทุนสำรวจและผลิตอยู่มาก ในทุกส่วนของอ่าวไทย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โดยเฉพาะบริเวณ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พื้นที่พัฒนาร่วมระหว่างประเทศ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ไทย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ประเทศมาเลเซีย ซึ่งขณะนี้กำลังอยู่ในขั้นตก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ลงรายละเอียด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การพัฒนาและใช้ประโยชน์กับประเทศมาเลเซีย พื้นที่บริเวณ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สภาพทาง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ธรณีวิทยามี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โอกาสที่จะค้นพบก๊าซธรรมชาติสูงมาก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ในบางครั้งมีการค้นพบก๊าซธรรมชาติตามที่ลุ่ม หนองบึง ที่ชื้นแฉะ หรือที่เป็นแหล่ง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สะสมของ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สิ่งปฏิกูลทั้งหลายก็อาจทำให้เกิดก๊าซขึ้นได้ ซึ่งก๊าซที่ได้นี้จะประกอบด้วยก๊าซมีเทนเป็นส่วน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ใหญ่บางครั้ง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เรียกก๊าซชนิดนี้ว่า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ก๊าซโคลน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(Marsh Gas)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แหล่งกำเนิดของก๊าซธรรมชาติ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3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4"/>
            <a:ext cx="8763000" cy="381952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6270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ได้กล่าวมาแล้วว่าก๊าซธรรมชาติ หมายถึง สารประกอบไฮโดรคาร์บอนอิ่มตัว หรือทาง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เคมีเรียกว่า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แอ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(alkane)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แอ</a:t>
            </a:r>
            <a:r>
              <a:rPr lang="th-TH" sz="2000" spc="-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ลเคน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เหล่านี้มีน้ำหนักโมเลกุลต่ำ และมีสถานะเป็นก๊าซที่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ความดันปกติ ก๊าซธรรมชาติมีแหล่งกำเนิด 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 คือ</a:t>
            </a:r>
            <a:endParaRPr lang="en-US" sz="2000" b="1" spc="-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แหล่งกักเก็บใต้พื้นดินเหมือนกับแหล่งกักเก็บน้ำมันดิบ ซึ่งจะนำเอาขึ้นมาใช้ประโยชน์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ได้โดย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การขุดเจาะ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</a:t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ขุดเจาะน้ำมันดิบโดยทั่วไป ก๊าซธรรมชาติลักษณะนี้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โซซิเอ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Non-associated Gas)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ก๊าซที่เกิดขึ้นระหว่างกระบวนการขุดเจาะน้ำมันดิบ 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โซซิเอ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(Associated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เนื่องจากไฮโดรคาร์บอนอิ่มตัวและมีน้ำหนักโมเลกุลต่ำ จึงมักจะอยู่เป็น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สารละลายภายใต้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ความดันสูง ขณะที่น้ำมันดิบถูกนำขึ้นมายังบนพื้นผิวโลก ความดันก็จะลดลง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มีคาร์บอนตั้งแต่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1-4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ตัว จะคืนสภาพเป็นก๊าซ เพราะไฮโดรคาร์บอนเหล่านี้มีจุดเดือดที่ต่ำ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ที่ความดันบรรยากาศ ส่วนใหญ่ก๊าซธรรมชาติจะเกิดในลักษณะนี้ คือเป็น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โซซิเอ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องค์ประกอบของก๊าซธรรมชาติแต่ละแห่งจะแตกต่างกันออกไป แต่จะมีสารประกอบที่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สำคัญเหมือนกัน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มีก๊าซมีเทน รวมอยู่กับส่วนประกอบอื่นๆ ซึ่งมีอยู่จำนวนน้อย ได้แก่ 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หลุมก๊าซธรรมชาติบางแห่งจะมี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ไฮโดรคาร์บอนที่หนักกว่าคาร์บอน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ตัว ปนอยู่ใน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ปริมาณที่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ไม่เท่ากัน ก๊าซธรรมชาติที่มีคาร์บอนมากกว่า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ตัวขึ้นไป เรียกว่า </a:t>
            </a:r>
            <a: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(Pentane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Plus)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สัญลักษณ์ย่อว่า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2000" baseline="-25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+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หรือเรียกชื่อที่คุ้นเคยก็คือ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แก๊ส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โซลีน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Gasoline)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12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4267199" cy="553998"/>
            <a:chOff x="203200" y="745538"/>
            <a:chExt cx="4267199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45538"/>
              <a:ext cx="3130680" cy="553998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8"/>
            <a:stretch/>
          </p:blipFill>
          <p:spPr>
            <a:xfrm>
              <a:off x="2067852" y="745538"/>
              <a:ext cx="2402547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6270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ธรรมชาติที่มีไฮโดรคาร์บอนอิ่มตัวอื่นๆ นอกเหนือจากมีเทนปะปนอยู่จำนวน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น้อยเรียก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ก๊าซชนิดนี้ว่า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ก๊าซธรรมชาติแห้ง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(Dry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หมายถึง ก๊าซชนิดที่เมื่อนำมาอัด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ปกติจะไม่มีหรือเกือบไม่มีของเหลวเกิดขึ้นเลย โดยทั่วไปแล้วก๊าซธรรมชาติแห้งที่แยก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เอาก๊าซ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ที่ไม่ใช่ไฮโดรคาร์บอนออก จะมีก๊าซมีเทนอยู่ประมาณ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85-95%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ส่วนก๊าซที่มีพวกอี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วเทน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เพน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นพลัส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ในปริมาณมากปนอยู่เมื่อนำมาอัดที่อุณหภูมิปกติ ก๊าซเหล่านี้จะกลายเป็น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ของเหลวเรียกก๊าซชนิดว่า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ก๊าซธรรมชาติเปียก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(Wet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Gas)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แอส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โซซิเอ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ก๊าซมักจะ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ธรรมชาติเปียก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ที่ได้จากหลุมก๊าซธรรมชาติมักจะเป็นก๊าซธรรมชาติแห้ง ส่วนประกอบ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ก๊าซธรรมชาติที่ไม่ใช่ไฮโดรคาร์บอน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 ไนโตรเจน ไฮโดรเจนซัลไฟด์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ฮีเลียมและ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ไอน้ำ ก๊าซธรรมชาติที่มีไฮโดรเจนซัลไฟด์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คาร์บอนไดออกไซด์ปนอยู่ในปริมาณสูงเรียก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ก๊าซพวก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นี้ว่า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ก๊าซธรรมชาติกัดกร่อน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(Sour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Natural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Fas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ธรรมชาติ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กำจัดซัลเฟอร์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ออกไซด์และ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คาร์บอนไดออกไซด์ออกแล้วเรียกว่า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ก๊าซธรรมชาติไม่กัดกร่อน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(Sweet Natural Gas)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6270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ไฮโดรคาร์บอนซัลไฟด์ เป็นก๊าซพิษที่มีอันตรายต่อมนุษย์น้อยกว่าก๊าซ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คาร์บอนมอนอกไซด์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ไฮโดรเจนซัลไฟด์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ใช้ผลิตกรดซัลฟิวริก และผลิตภัณฑ์อื่นๆ ที่มีกำมะถันเป็นส่วนประกอบ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ไฮโดรเจนซัลไฟด์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จะมีฤทธิ์กัดกร่อน จึงจำเป็นต้องกำจัดออกจากก๊าซธรรมชาติก่อนที่จะนำไปใช้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ประโยชน์ไฮโดรเจนซัลไฟด์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ที่กำจัดออกนี้มักจะมีความเข้มข้นสูงจึงนำไปผลิตเป็นกำมะถันบริสุทธิ์ได้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7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องค์ประกอบของก๊าซธรรมชาติ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94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226</Words>
  <Application>Microsoft Office PowerPoint</Application>
  <PresentationFormat>นำเสนอทางหน้าจอ (4:3)</PresentationFormat>
  <Paragraphs>142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4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92</cp:revision>
  <dcterms:created xsi:type="dcterms:W3CDTF">2019-09-21T15:42:58Z</dcterms:created>
  <dcterms:modified xsi:type="dcterms:W3CDTF">2019-11-26T21:54:28Z</dcterms:modified>
</cp:coreProperties>
</file>