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A6CA2-63A1-8BF9-8081-D0BA8F283B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1A9369-A08D-4646-50EC-7A76A1AD4E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10DFC-9EF5-CD1A-ACFC-73D8D456A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060B-A8E9-4BC5-AC4E-6C9DAAD92206}" type="datetimeFigureOut">
              <a:rPr lang="th-TH" smtClean="0"/>
              <a:t>04/07/65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FF5FC-D370-F4B5-69E5-373117389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1DB1A-C7DF-44AB-A32C-C497A8EBA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6017-E726-4DAE-B089-EFEA1CA652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457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7F4AF-D458-6FB9-8F4B-BEF182A39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4781BD-39A7-0F21-8A81-7E5938C60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B586D-6C4F-F668-50FC-1730F30EF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060B-A8E9-4BC5-AC4E-6C9DAAD92206}" type="datetimeFigureOut">
              <a:rPr lang="th-TH" smtClean="0"/>
              <a:t>04/07/65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2ED86-7BFC-7147-DAB5-40AB19EF7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FCA24-32DF-FA7B-42C9-ADB1B71CA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6017-E726-4DAE-B089-EFEA1CA652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675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E367DD-C9C3-C426-ED1A-79CED773B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BC32D0-29C0-F3CF-807D-CE41340A0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C7B3E-F8E6-8787-1F1B-45C0B0F7F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060B-A8E9-4BC5-AC4E-6C9DAAD92206}" type="datetimeFigureOut">
              <a:rPr lang="th-TH" smtClean="0"/>
              <a:t>04/07/65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D5C22-F366-4BDB-A230-AF51A8679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CD4D3-7D84-7FE9-FB62-33FB6B34A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6017-E726-4DAE-B089-EFEA1CA652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637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A2461-5FE8-EAC4-D212-2867C0FF7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B3354-8A55-0875-91E9-7481EBCE3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48ED5-08E9-DBBD-765D-2EDB7E98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060B-A8E9-4BC5-AC4E-6C9DAAD92206}" type="datetimeFigureOut">
              <a:rPr lang="th-TH" smtClean="0"/>
              <a:t>04/07/65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ABBC3-2D59-7236-314D-C993F575D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A2E0F-EB2F-861E-B92D-3126578D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6017-E726-4DAE-B089-EFEA1CA652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018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6869B-BC88-745A-0641-48CC821D1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DD4346-54B7-24D7-A5F7-60B6E5974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5A2F4-8E2F-05A2-EC40-28019910E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060B-A8E9-4BC5-AC4E-6C9DAAD92206}" type="datetimeFigureOut">
              <a:rPr lang="th-TH" smtClean="0"/>
              <a:t>04/07/65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77312-B625-7FA0-BF0D-E8CBE99F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3491E-2FBF-F7BE-A6C6-EAD2097F1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6017-E726-4DAE-B089-EFEA1CA652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588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EA89C-3BDE-743E-706B-7529582DB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EBED1-8C47-BFC3-AD47-AA1B81EE79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0C115F-0754-AF04-346F-0A4B06E28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DCDA28-B1F3-E1D6-1BB4-6E2DB5625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060B-A8E9-4BC5-AC4E-6C9DAAD92206}" type="datetimeFigureOut">
              <a:rPr lang="th-TH" smtClean="0"/>
              <a:t>04/07/65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063603-E111-F4CA-245C-4E9A51FD6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BFBD0-B494-70F0-1B83-1F4518809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6017-E726-4DAE-B089-EFEA1CA652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361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DE279-8A7A-5497-0AE2-A95F30170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E6F5F-0CAD-3F96-57C4-6BA42CDCB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ACDF90-827B-6249-2983-4410FF2A0B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4FCFA7-4605-F155-D29E-6F6165FD8B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F295B0-6D74-7FF8-63F2-06C69C052D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436D62-4175-4C95-6D17-0923F9C0A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060B-A8E9-4BC5-AC4E-6C9DAAD92206}" type="datetimeFigureOut">
              <a:rPr lang="th-TH" smtClean="0"/>
              <a:t>04/07/65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A5C2CB-3547-8FCE-CD79-65E115A2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997429-FBB3-C5A1-D8B7-C16D35D99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6017-E726-4DAE-B089-EFEA1CA652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4071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22B52-16CF-7A3B-D007-18A6175FF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472CF7-6EA1-844D-5CE3-5771BCC18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060B-A8E9-4BC5-AC4E-6C9DAAD92206}" type="datetimeFigureOut">
              <a:rPr lang="th-TH" smtClean="0"/>
              <a:t>04/07/65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96D5DB-AE20-FA8B-E305-AC76D1627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1BB0EF-F9CA-D211-02AD-EE97AC3F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6017-E726-4DAE-B089-EFEA1CA652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076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29F585-297D-0D92-FB32-36A0941B7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060B-A8E9-4BC5-AC4E-6C9DAAD92206}" type="datetimeFigureOut">
              <a:rPr lang="th-TH" smtClean="0"/>
              <a:t>04/07/65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64E5DD-939C-F5A5-3C7A-6488A48EE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18C26-F02F-3607-2674-19F94753A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6017-E726-4DAE-B089-EFEA1CA652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4369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F3735-D8AA-55D6-8DA6-000385F93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1423A-E84A-482F-D57C-EEA4BD1A8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7F5B3D-D105-5D4B-AE22-3750FEF0E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C4F06-4B1E-3B58-3680-B8CAB2F5B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060B-A8E9-4BC5-AC4E-6C9DAAD92206}" type="datetimeFigureOut">
              <a:rPr lang="th-TH" smtClean="0"/>
              <a:t>04/07/65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5D208F-1B73-5CE1-1734-3C1B75E3D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9B5B3-4B46-DDB0-F3EA-B6A6F3862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6017-E726-4DAE-B089-EFEA1CA652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540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B8356-9BB1-E9F6-94F3-2C0F1AF45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D4588B-15CB-7C63-2581-0A14AC91C6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C45DA7-353A-A9BF-D590-1BD5DF4AC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26786-EF05-FA6A-8134-A61849C79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2060B-A8E9-4BC5-AC4E-6C9DAAD92206}" type="datetimeFigureOut">
              <a:rPr lang="th-TH" smtClean="0"/>
              <a:t>04/07/65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FE8D4F-F698-0DF1-C013-1620ECB9B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399B7-5D9E-E957-8CBE-800A0E28C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06017-E726-4DAE-B089-EFEA1CA652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85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F5F6FD-8CA4-E632-6B05-94DDB94F3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27C75-0D5A-5871-DC10-39153C80A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28BCC-1DA2-A396-94EE-CFC44B6E05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2060B-A8E9-4BC5-AC4E-6C9DAAD92206}" type="datetimeFigureOut">
              <a:rPr lang="th-TH" smtClean="0"/>
              <a:t>04/07/65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88948-3A54-456E-FB9F-B46E22D4CE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47560-DE8E-5B33-0D5A-E6F4DD787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06017-E726-4DAE-B089-EFEA1CA6524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853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B99F7-745E-F575-ABCD-3DA2950CF8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5400" b="0" i="0" u="none" strike="noStrike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การทวนสอบ </a:t>
            </a:r>
            <a:r>
              <a:rPr lang="en-US" sz="5400" b="0" i="0" u="none" strike="noStrike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software </a:t>
            </a:r>
            <a:r>
              <a:rPr lang="th-TH" sz="5400" b="0" i="0" u="none" strike="noStrike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คืออะไร</a:t>
            </a:r>
            <a:endParaRPr lang="th-TH" sz="54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076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B8AB4-1048-3D25-8C77-28B10479D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i="0" u="none" strike="noStrike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ความหมาย</a:t>
            </a:r>
            <a:endParaRPr lang="th-TH" sz="4000" b="1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5BF6D-440B-B9AD-4176-ECA5C0A94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800" b="1" i="0" dirty="0">
                <a:solidFill>
                  <a:srgbClr val="404040"/>
                </a:solidFill>
                <a:effectLst/>
                <a:latin typeface="Source Sans Pro" panose="020B0604020202020204" pitchFamily="34" charset="0"/>
              </a:rPr>
              <a:t>   </a:t>
            </a:r>
            <a:r>
              <a:rPr lang="th-TH" sz="3200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การทวนสอบและการตรวจสอบของซอฟต์แวร์ (</a:t>
            </a:r>
            <a:r>
              <a:rPr lang="en-US" sz="3200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Software verification and validation : V&amp;V) </a:t>
            </a:r>
            <a:r>
              <a:rPr lang="th-TH" sz="3200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คือกระบวนการที่ช่วยให้ผู้พัฒนาซอฟต์แวร์มีความมั่นใจว่าระบบที่พัฒนาตรงตามข้อกำหนดความต้องการซอฟต์แวร์ที่ตกลงกับผู้ใช้ และตรงตามคุณลักษณะซอฟต์แวร์ที่ได้ออกแบบไว้ โดยวัตถุประสงค์ของกระบวนการนี้ เพื่อค้นพบข้อบกพร่อง (</a:t>
            </a:r>
            <a:r>
              <a:rPr lang="en-US" sz="3200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Defect) </a:t>
            </a:r>
            <a:r>
              <a:rPr lang="th-TH" sz="3200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หรือความผิดพลาดของระบบ (</a:t>
            </a:r>
            <a:r>
              <a:rPr lang="en-US" sz="3200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Error) </a:t>
            </a:r>
            <a:r>
              <a:rPr lang="th-TH" sz="3200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หรือ ความล้มเหลวของระบบ (</a:t>
            </a:r>
            <a:r>
              <a:rPr lang="en-US" sz="3200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Failure)</a:t>
            </a:r>
            <a:endParaRPr lang="th-TH" sz="32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75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B63C6-AC71-B92F-C41E-27BC54362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0" i="0" u="none" strike="noStrike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มีลำดับขั้นอะไรบ้าง</a:t>
            </a:r>
            <a:endParaRPr lang="th-TH" sz="40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C7431-EBD3-35EF-3CCE-A5417183A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ในขั้นตอนแรก จะเป็นการกำหนดคุณลักษณะความต้องการของระบบ (</a:t>
            </a:r>
            <a:r>
              <a:rPr lang="en-US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Requirement Specification)</a:t>
            </a:r>
            <a:endParaRPr lang="th-TH" b="0" i="0" dirty="0">
              <a:solidFill>
                <a:srgbClr val="404040"/>
              </a:solidFill>
              <a:effectLst/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r>
              <a:rPr lang="th-TH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ขั้นตอนต่อมาจะเป็นการออกแบบสถาปัตยกรรมของระบบ (</a:t>
            </a:r>
            <a:r>
              <a:rPr lang="en-US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Architecture) </a:t>
            </a:r>
          </a:p>
          <a:p>
            <a:r>
              <a:rPr lang="th-TH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จากนั้นจึงจะเป็นขั้นตอนการทดสอบระบบ (</a:t>
            </a:r>
            <a:r>
              <a:rPr lang="en-US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System Test)</a:t>
            </a:r>
            <a:endParaRPr lang="th-TH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424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FE2FA-134B-86FF-E511-53A33B0B4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0" i="0" u="none" strike="noStrike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ใครเป็นผู้ทวนสอบ</a:t>
            </a:r>
            <a:endParaRPr lang="th-TH" sz="40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82785-7602-9F18-8257-7A504AB86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0" i="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ทวนสอบครั้งแรกโดย จอห์น ดับเบิลยู. เทอร</a:t>
            </a:r>
            <a:r>
              <a:rPr lang="th-TH" b="0" i="0" dirty="0" err="1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์กีย์</a:t>
            </a:r>
            <a:r>
              <a:rPr lang="th-TH" b="0" i="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(</a:t>
            </a:r>
            <a:r>
              <a:rPr lang="en-US" b="0" i="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John W. Turkey)</a:t>
            </a:r>
            <a:endParaRPr lang="th-TH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3086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0AFB6-1561-47CE-C30B-E2336878C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0" i="0" u="none" strike="noStrike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เทคนิคการทดสอบ </a:t>
            </a:r>
            <a:endParaRPr lang="th-TH" sz="4000" dirty="0">
              <a:latin typeface="Microsoft Sans Serif" panose="020B0604020202020204" pitchFamily="34" charset="0"/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CA192-F633-F49D-C52E-65CE26FFB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th-TH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การทดสอบซอฟต์แวร์ แบ่งเป็น 2 เทคนิคหลัก ดังนี้</a:t>
            </a:r>
          </a:p>
          <a:p>
            <a:pPr algn="l"/>
            <a:r>
              <a:rPr lang="th-TH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1) การทดสอบแบบกล่องขาว (</a:t>
            </a:r>
            <a:r>
              <a:rPr lang="en-US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White Box) </a:t>
            </a:r>
            <a:r>
              <a:rPr lang="th-TH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หรือ การทดสอบแบบกล่องแก้ว (</a:t>
            </a:r>
            <a:r>
              <a:rPr lang="en-US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Glass-Box Testing) </a:t>
            </a:r>
            <a:r>
              <a:rPr lang="th-TH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หรือการทดสอบเชิงโครงสร้าง (</a:t>
            </a:r>
            <a:r>
              <a:rPr lang="en-US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Structural Testing) </a:t>
            </a:r>
            <a:r>
              <a:rPr lang="th-TH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เป็นการทดสอบข้อความคำสั่ง (</a:t>
            </a:r>
            <a:r>
              <a:rPr lang="en-US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Statement) </a:t>
            </a:r>
            <a:r>
              <a:rPr lang="th-TH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ของโปรแกรม โดยกรณีทดสอบจะถูกออกแบบตามโครงสร้างของโปรแกรม และข้อความคำสั่งควบคุม (</a:t>
            </a:r>
            <a:r>
              <a:rPr lang="en-US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Control Statement) </a:t>
            </a:r>
            <a:r>
              <a:rPr lang="th-TH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เช่น </a:t>
            </a:r>
            <a:r>
              <a:rPr lang="en-US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If, While, Case, Until </a:t>
            </a:r>
            <a:r>
              <a:rPr lang="th-TH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เป็นต้น</a:t>
            </a:r>
          </a:p>
          <a:p>
            <a:pPr algn="l"/>
            <a:r>
              <a:rPr lang="th-TH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2) การทดสอบแบบกล่องดำ (</a:t>
            </a:r>
            <a:r>
              <a:rPr lang="en-US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Black Box) </a:t>
            </a:r>
            <a:r>
              <a:rPr lang="th-TH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หรือ การทดสอบเชิงพฤติกรรม (</a:t>
            </a:r>
            <a:r>
              <a:rPr lang="en-US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Behavioral Testing) </a:t>
            </a:r>
            <a:r>
              <a:rPr lang="th-TH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คือการทดสอบฟังก์ชันต่างๆ โดยไม่ต้องคำนึงถึงข้อความคำสั่ง แต่จะออกแบบตามข้อกำหนดของการฟังก์ชัน ตามข้อมูลนำเข้า (</a:t>
            </a:r>
            <a:r>
              <a:rPr lang="en-US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Input) </a:t>
            </a:r>
            <a:r>
              <a:rPr lang="th-TH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และข้อมูลนำออก (</a:t>
            </a:r>
            <a:r>
              <a:rPr lang="en-US" b="0" i="0" dirty="0">
                <a:solidFill>
                  <a:srgbClr val="40404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Output)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10437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283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Microsoft Sans Serif</vt:lpstr>
      <vt:lpstr>Source Sans Pro</vt:lpstr>
      <vt:lpstr>Office Theme</vt:lpstr>
      <vt:lpstr>การทวนสอบ software คืออะไร</vt:lpstr>
      <vt:lpstr>ความหมาย</vt:lpstr>
      <vt:lpstr>มีลำดับขั้นอะไรบ้าง</vt:lpstr>
      <vt:lpstr>ใครเป็นผู้ทวนสอบ</vt:lpstr>
      <vt:lpstr>เทคนิคการทดสอบ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การทวนสอบ software คืออะไร</dc:title>
  <dc:creator>Acer</dc:creator>
  <cp:lastModifiedBy>Acer</cp:lastModifiedBy>
  <cp:revision>1</cp:revision>
  <dcterms:created xsi:type="dcterms:W3CDTF">2022-07-04T03:28:38Z</dcterms:created>
  <dcterms:modified xsi:type="dcterms:W3CDTF">2022-07-04T04:04:20Z</dcterms:modified>
</cp:coreProperties>
</file>