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6266-D509-1EE9-A90E-D2F16B2B5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6DCB4-0F15-BBB4-C473-6BB6B5520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0C900-0D9E-FC75-C984-01B18955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BD504-A885-6BA3-CE4F-8CD4362C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17425-A7C1-3355-F3D5-E26477A5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2965-6418-0AC8-AEF5-9C0489FC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E310C-C86D-32F8-4B8A-24146C092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BB42D-5139-585D-A1D2-A935E180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38090-0AA7-1C8E-5052-C083367D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A763-85B9-7B61-137C-69179A91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7128F-04CE-7078-7647-276DF021D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91783-6442-8DDB-B0BE-20469E834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2D411-AAD6-D283-B92C-7AF9A4FD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2949B-654D-53F3-218A-D093B1D8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FCD0-B231-0142-4935-DF2049C1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7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8F5B-97EF-ACC0-E06E-7196A93F8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22A5-4F4B-4B26-0974-07C5AFB41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6873D-B222-C7A3-48EF-E5310849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95BEF-B667-F389-E7FA-20604E89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6C33E-ADC6-1392-AA13-086F7428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BE85-F9F5-C1DC-FBC8-0A173FD0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023A-DF80-454B-EC05-E6404F2C6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D9677-1A0D-E4F5-6C31-3CE22429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681EA-F5E2-55B7-07ED-AB10D71D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648D-E9AF-AB01-3C33-089592D9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7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7037C-C3AC-0647-CFE5-521D282F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FF49C-67F3-9178-1228-FC15AC033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E2B92-8D1D-759A-15E9-AA28C2627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08B37-5AD5-0980-7523-6B0D8BC5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E895B-FC87-42D8-B575-2AF4CBA9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1D86B-0789-092E-E7EE-9670B0A3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9E94-C6E5-04BB-F87C-9862EC49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D9A1D-C1A2-B219-BB6C-00E027663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98923-7B39-C6FD-FCC2-6F2CFD320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72E31-CD30-7695-1129-1BE715B8B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F1B84-71C2-A1CA-7F77-62EBFAD7A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49D30-E381-6573-3262-D308C581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64D7D-47FD-1996-8514-5038C4F8E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9C5E8-14E7-9971-30EE-8DC132F7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9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48CE-4E5B-FE79-3D97-92945558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28671-09FE-BC31-C7C3-E7AED6C9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288DC-0D9D-DE4A-1377-3903B196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680443-6589-B3CB-5112-DFF26985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008A66-7DFB-5237-FC26-685E2457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FD1B27-147A-38AA-3B28-65BFD42F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42870-8F60-0290-AC9A-3075D7CE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A9A2-2650-D756-99B0-6EB23823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9FE6-3688-465F-74BD-53A4BAC4B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C4C01-5BC8-C7CB-0075-7AB35778F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4866F-7ECE-B9A3-B9FC-2E96F27C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6F5C3-2F72-7B31-1D91-C293D4CC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D6248-A4E7-711F-6374-A6700297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5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7014-8530-CE6B-A546-91ABB191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EEE34D-293B-166C-7394-A5F0EEAA5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F7235-ACE0-0FD1-9A20-2A9A2A976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5820B-7BB3-5081-E911-B0F9EE96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572B0-5C6E-0DBD-A873-01393AF5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655FB-7B93-7EA5-E512-2DC1826F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64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035B7E-41B9-4E9E-F223-F04DA2DD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096AE-DD45-4372-F88B-17BBA6E25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A2472-0A96-BBAE-A498-EDCB28D73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5636C-2A60-478D-89B6-DEB0F58D94B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072D-A49B-1B9D-0EDF-8DB8D506E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EDB87-C550-4C3B-1176-DD1E6542F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D963-0802-472C-92AC-FF07D994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6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EFCE70-EF42-8B27-0255-D92E8EE54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140" y="1628567"/>
            <a:ext cx="10853530" cy="912537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ภาษาคอมพิวเตอร์</a:t>
            </a:r>
            <a:br>
              <a:rPr lang="th-TH" b="1" dirty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th-TH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วิชาวิทยาการก้าวหน้าการโปรแกรมคอมพิวเตอร์</a:t>
            </a: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6F2E70-8626-18C6-DD5E-68296F0D3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636" y="2541104"/>
            <a:ext cx="7550538" cy="22924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30AC70-E4E4-509D-C532-830F2A031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748" y="5030320"/>
            <a:ext cx="6856827" cy="18276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A5D078-70C3-1B36-DA74-361DEA5F4261}"/>
              </a:ext>
            </a:extLst>
          </p:cNvPr>
          <p:cNvSpPr txBox="1"/>
          <p:nvPr/>
        </p:nvSpPr>
        <p:spPr>
          <a:xfrm>
            <a:off x="5947117" y="5477492"/>
            <a:ext cx="60983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แผนกเทคโนโลยีสารสนเทศ</a:t>
            </a:r>
          </a:p>
          <a:p>
            <a:pPr algn="ctr"/>
            <a:r>
              <a:rPr lang="th-TH" sz="32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วิทยาลัยเทคนิคชลบุรี</a:t>
            </a:r>
          </a:p>
        </p:txBody>
      </p:sp>
    </p:spTree>
    <p:extLst>
      <p:ext uri="{BB962C8B-B14F-4D97-AF65-F5344CB8AC3E}">
        <p14:creationId xmlns:p14="http://schemas.microsoft.com/office/powerpoint/2010/main" val="64180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81C6-A867-C688-3A69-AA2F84E1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Dart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4C38-92DB-CCBD-4FDE-F4595CF6D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Dart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เป็นภาษาการเขียนโปรแกรมภาษาใหม่ที่ได้รับความนิยมอย่างรวดเร็วในอุตสาหกรรมเทคโนโลยี ใช้สำหรับสร้างแอปพลิเคชันบนแพลตฟอร์มที่หลากหลาย ถูกสร้างโดย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Google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และปล่อยให้ใช้งานแบบโอเพนซอร์ส เป็นภาษาในการเขียนโปรแกรมที่ถูกออกแบบมาให้ใช้งานได้ง่ายและมีประสิทธิภาพแบบภาษาเชิงวัตถุอื่น ๆ ไม่ว่าจะเป็น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Java, C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หรือ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C++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จึงเป็นตัวเลือกภาษาที่น่าสนใจศึกษาเป็นภาษาแรกสำหรับคนที่เพิ่งเริ่มศึกษาภาษาคอมพิวเตอร์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4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EF0D-5519-F08F-5EFA-4A70274E8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Scala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08BB-1AB6-ED7F-4F16-CD6DD0B6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Scala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เป็นภาษาโปรแกรมที่คล้ายกับ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โดยสามารถเรียกใช้ไลบรารีของ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มาใช้ในการเขียนโค้ดภาษา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Scala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ได้ ออกแบบมาเพื่อให้รูปแบบการเขียนโปรแกรมสั้นและกระชับ เป็นภาษาการเขียนโปรแกรมที่ผสานคุณสมบัติของภาษาเชิงวัตถุและภาษาเชิงฟังก์ชันเข้าไว้ด้วยกัน เป็นภาษาโปรแกรมที่ช่วยควบคุมและหลีกเลี่ยงจุดบกพร่องในแอปพลิเคชันที่ซับซ้อนและให้การเข้าถึงไลบรารีต่าง 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89A2-6020-3EEA-781A-8AA0C828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894F0-9F6C-91A7-D6E6-4D0DC60E5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Python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เป็นภาษาการเขียนโปรแกรมระดับสูง โดยการนำข้อดีของภาษาต่าง ๆ มารวมกัน ออกแบบมาให้เรียนรู้ได้ง่าย มีไวยากรณ์ที่ทำให้เขียนโค้ดได้สั้นกว่าภาษาโปรแกรมอื่น ๆ จึงได้รับความนิยมในการเขียนโปรแกรม เหมาะสำหรับการใช้งานทั่วไป ปัจจุบันเป็นภาษาหนึ่งที่นำมาใช้พัฒนาแอปพลิเคชันต่าง ๆ ทั้ง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iOS, Android, Windows, MAC, Linux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Unix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นอกจากนั้นยังเป็นโปรแกรมแบบโอเพนซอร์สที่นำมาใช้ได้ฟรี</a:t>
            </a:r>
            <a:endParaRPr lang="en-US" dirty="0"/>
          </a:p>
        </p:txBody>
      </p:sp>
      <p:pic>
        <p:nvPicPr>
          <p:cNvPr id="1026" name="Picture 2" descr="istock-1212006391">
            <a:extLst>
              <a:ext uri="{FF2B5EF4-FFF2-40B4-BE49-F238E27FC236}">
                <a16:creationId xmlns:a16="http://schemas.microsoft.com/office/drawing/2014/main" id="{64D887FA-0CF5-0A4F-4398-465F84C8F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26" y="3796006"/>
            <a:ext cx="3573890" cy="238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98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1509-930B-7820-C359-D1EC1129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JavaScript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21DD0-5A24-7081-AFC6-A5D032DC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JavaScript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เป็นหนึ่งในภาษาโปรแกรมระดับสูงที่เป็นที่รู้จักกันดีที่สุด และใช้กันมากที่สุดในหมู่นักพัฒนาไอทีทั่วโลก เพราะสามารถใช้ภาษานี้เพื่อพัฒนาแอปพลิเคชันได้หลากหลาย และเป็นภาษาหลักของการพัฒนาเว็บไซต์ สามารถทำงานร่วมกันได้กับเฟรมเวิร์กที่เป็นที่รู้จัก เช่น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Vue, Node, React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ได้ด้วย ซึ่ง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JavaScript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ถูกใช้โดยบริษัทเทคโนโลยีที่มีชื่อเสียงหลายแห่ง เช่น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Uber, Google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Microsoft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เป็นต้น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5339-D096-90B7-86A1-FCE4EF6F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C/C++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54EC4-025D-3012-3EBA-97CE46C16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เป็นภาษาโปรแกรมที่ค่อนข้างเก่าเมื่อเทียบกับภาษาอื่น แต่โดยทั่วไปภาษา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C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C++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ก็ยังถูกใช้งานทั่วไปบน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Microsoft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Windows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ทั้งยังเป็นตัวเลือกที่เหมาะสมสำหรับนักพัฒนาวิดีโอเกมด้วย เนื่องจากเป็นภาษาที่มีไวยากรณ์เข้าใจง่าย ทำให้ใช้งานได้ง่ายเช่นเดียวกัน สามารถควบคุมฮาร์ดแวร์ได้มากกว่าภาษาระดับสูงอื่น ๆ ดังนั้น ใครที่อยากอยู่ในวงการนี้ ไม่ควรละเลยการศึกษาเพื่อให้เข้าใจพื้นฐานของการใช้ภาษา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C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6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E847-BAF0-700D-935F-53933D6C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Kotlin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6740A-B32B-8130-7ABD-9D317F20E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Kotlin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คือการเขียนโปรแกรมอเนกประสงค์ พัฒนาต่อยอดมาจาก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จุดเด่นคือสามารถใช้งานทดแทน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ได้ 100 เปอร์เซ็นต์ แต่ลดการเขียนโค้ดลงไปได้ถึง 40 เปอร์เซ็นต์ สนับสนุนทั้งการเขียนโปรแกรมเชิงฟังก์ชันและเชิงวัตถุ ภาษานี้เรียนรู้ได้ง่ายและสามารถใช้เพื่อสร้างแอปพลิเคชันออนไลน์และ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Android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หลาย ๆ คนชอบภาษานี้ ด้วยเหตุผลว่าเป็นตัวเลือกที่ดีกว่า เช่น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Google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ก็นำภาษานี้ไปใช้ในการดำเนินงานตั้งแต่ปี 2017 แล้ว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4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BBB5-A83C-3A4A-52BC-8C18F864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Swift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ED597-11DF-4DC4-E6D1-A4DE450D1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Swift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ถูกใช้ในอุตสาหกรรมเทคโนโลยีมาตั้งแต่ปี 2014 โดยส่วนใหญ่จะใช้สำหรับการพัฒนาแอปพลิเคชันในระบบปฏิบัติการ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iOS, Mac, Apple TV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Apple Watch (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เพราะถูกสร้างโดย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Apple)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แม้ว่าภาษาจะค่อนข้างใหม่ แต่ก็เป็นภาษาที่ค่อนข้างสำคัญ ด้วยคุณลักษณะที่อ่านง่ายเขียนง่าย ง่ายต่อการรวมเข้ากับ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Objective-C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นอกจากนี้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Swift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ยังสามารถรวมเข้ากับ </a:t>
            </a:r>
            <a:r>
              <a:rPr lang="en-US" b="0" i="0" dirty="0" err="1">
                <a:solidFill>
                  <a:srgbClr val="292B2C"/>
                </a:solidFill>
                <a:effectLst/>
                <a:latin typeface="Helvetica Neue"/>
              </a:rPr>
              <a:t>FlappyBird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, Mozilla Firefox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และ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WordPress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ได้อีกด้วย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E46E-F879-725E-D71B-C5AD3FB7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MATLAB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367D0-1A76-81DA-FA77-51DCE03DF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MATLAB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เป็นอีกหนึ่งภาษาคอมพิวเตอร์ระดับสูง ซึ่งสามารถคำนวณคณิตศาสตร์ที่ซับซ้อนได้อย่างรวดเร็วมากกว่าภาษาคอมพิวเตอร์สมัยก่อน จึงเป็นภาษาที่มีประสิทธิภาพสำหรับการวิเคราะห์ทางสถิติ นักวิทยาศาสตร์และวิศวกรมักใช้ภาษานี้ในการคำนวณเชิงตัวเลข ด้านวิศวกรรม ประมวลผลข้อมูล สร้างอัลกอริธึม ตรวจสอบผลลัพธ์ของการวิจัย และประมวลผลภาพ ขอบเขตการใช้งานครอบคลุมตั้งแต่การเรียนรู้เชิงลึก แมชชีนเลิร์นนิง และชีววิทยาการคำนวณ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3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F4B0-F49F-9C0B-247F-345F2C21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06DBD-FA1D-3511-D1A3-2EC60424C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เป็นภาษาโปรแกรมเชิงวัตถุแบบสมบูรณ์ และเป็นหนึ่งในภาษาที่ได้รับความนิยมมากที่สุด เหมาะสำหรับพัฒนาระบบที่มีความซับซ้อน แนวคิดที่รู้จักกันดีของ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คือเขียนครั้งเดียวทำงานได้ทุกที่ โปรแกรมที่เขียนขึ้นโดยใช้ภาษา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Java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จะมีความสามารถทำงานได้ในระบบปฏิบัติการที่แตกต่างกัน ไม่จําเป็นต้องดัดแปลงแก้ไขโปรแกรม การพัฒนาโปรแกรมสามารถใช้คำหรือชื่อต่าง ๆ ที่มีอยู่ในระบบงานนั้นมาใช้ในการออกแบบโปรแกรมได้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8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DDD9-5F68-A87A-21F3-522A73C5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92B2C"/>
                </a:solidFill>
                <a:effectLst/>
                <a:latin typeface="Helvetica Neue"/>
              </a:rPr>
              <a:t>R 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017C2-83C4-0B37-0E9A-2564A253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เป็นหนึ่งในภาษาโปรแกรมที่ใช้คำนวณทางสถิติ ใช้บ่อยที่สุดในการวิเคราะห์ข้อมูลด้านสถิติ รวมถึงใช้ในการวิเคราะห์ข้อมูลขนาดใหญ่ มีความสามารถแสดงผลการทำงานในรูปแบบกราฟ เนื่องจากความต้องการวิเคราะห์ข้อมูลด้านวิทยาศาสตร์เพิ่มขึ้น ทำให้การใช้งานภาษา </a:t>
            </a:r>
            <a:r>
              <a:rPr lang="en-US" b="0" i="0" dirty="0">
                <a:solidFill>
                  <a:srgbClr val="292B2C"/>
                </a:solidFill>
                <a:effectLst/>
                <a:latin typeface="Helvetica Neue"/>
              </a:rPr>
              <a:t>R </a:t>
            </a:r>
            <a:r>
              <a:rPr lang="th-TH" b="0" i="0" dirty="0">
                <a:solidFill>
                  <a:srgbClr val="292B2C"/>
                </a:solidFill>
                <a:effectLst/>
                <a:latin typeface="Helvetica Neue"/>
              </a:rPr>
              <a:t>ก็เพิ่มขึ้นอย่างรวดเร็วเช่นกัน เป็นแพลตฟอร์มการเขียนโปรแกรมโอเพนซอร์สที่ใช้งานได้ฟรี ทั้งยังมีไลบรารีและเฟรมเวิร์กที่หลาก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9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JasmineUPC</vt:lpstr>
      <vt:lpstr>Office Theme</vt:lpstr>
      <vt:lpstr>ภาษาคอมพิวเตอร์ วิชาวิทยาการก้าวหน้าการโปรแกรมคอมพิวเตอร์</vt:lpstr>
      <vt:lpstr>Python</vt:lpstr>
      <vt:lpstr>JavaScript</vt:lpstr>
      <vt:lpstr>C/C++</vt:lpstr>
      <vt:lpstr>Kotlin</vt:lpstr>
      <vt:lpstr>Swift</vt:lpstr>
      <vt:lpstr>MATLAB</vt:lpstr>
      <vt:lpstr>Java</vt:lpstr>
      <vt:lpstr>R Language</vt:lpstr>
      <vt:lpstr>Dart</vt:lpstr>
      <vt:lpstr>Scala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ภาษาคอมพิวเตอร์ วิชาวิทยาการก้าวหน้าการโปรแกรมคอมพิวเตอร์</dc:title>
  <dc:creator>boy boy</dc:creator>
  <cp:lastModifiedBy>boy boy</cp:lastModifiedBy>
  <cp:revision>1</cp:revision>
  <dcterms:created xsi:type="dcterms:W3CDTF">2023-11-08T01:56:28Z</dcterms:created>
  <dcterms:modified xsi:type="dcterms:W3CDTF">2023-11-08T01:56:54Z</dcterms:modified>
</cp:coreProperties>
</file>