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Tomorrow" panose="020B0604020202020204" charset="0"/>
      <p:regular r:id="rId11"/>
    </p:embeddedFont>
    <p:embeddedFont>
      <p:font typeface="Tomorrow Semi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89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4020" y="45049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การเลือกซื้ออุปกรณ์คอมพิวเตอร์: คู่มือสำหรับผู้เริ่มต้น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1074020" y="194174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เรียนรู้วิธีเลือกอุปกรณ์คอมพิวเตอร์ให้เหมาะสมกับการใช้งานและงบประมาณของคุณ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975241" y="233055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เข้าใจส่วนประกอบหลักและเลือกให้ตรงตามความต้องการ เพื่อประสิทธิภาพสูงสุด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5430203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5437822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70040" y="5413296"/>
            <a:ext cx="292703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61615C"/>
                </a:solidFill>
                <a:latin typeface="Tomorrow Bold" pitchFamily="34" charset="0"/>
                <a:ea typeface="Tomorrow Bold" pitchFamily="34" charset="-122"/>
                <a:cs typeface="Tomorrow Bold" pitchFamily="34" charset="-120"/>
              </a:rPr>
              <a:t>by CoptCake Chanel</a:t>
            </a:r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5929D2-6C5E-74A3-F25A-B225F104F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420" y="2906862"/>
            <a:ext cx="2892692" cy="43390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6696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ส่วนประกอบหลักของคอมพิวเตอร์: CPU และ Motherboard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351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CPU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93264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เปรียบเทียบ Intel กับ AMD เลือกตามการใช้งาน เช่น การเล่นเกมหรือทำงานกราฟิก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4351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Motherboard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93264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เลือกชิพเซ็ตและซ็อกเก็ตที่รองรับ CPU และอุปกรณ์อื่นๆ อย่างครบถ้วน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9642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หน่วยความจำและพื้นที่เก็บข้อมูล: RAM และ Storage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65414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</p:sp>
      <p:sp>
        <p:nvSpPr>
          <p:cNvPr id="5" name="Text 2"/>
          <p:cNvSpPr/>
          <p:nvPr/>
        </p:nvSpPr>
        <p:spPr>
          <a:xfrm>
            <a:off x="7017306" y="37320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RAM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422243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8GB เหมาะกับงานทั่วไป, 16GB สำหรับงานหนัก, 32GB ขึ้นไปสำหรับมืออาชีพ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503896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</p:sp>
      <p:sp>
        <p:nvSpPr>
          <p:cNvPr id="8" name="Text 5"/>
          <p:cNvSpPr/>
          <p:nvPr/>
        </p:nvSpPr>
        <p:spPr>
          <a:xfrm>
            <a:off x="7017306" y="51168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Storage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017306" y="5607248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SSD เร็วกว่า HDD แต่ราคาสูงกว่า เลือกขนาดตามการใช้งาน เช่น 256GB ถึง 1TB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33374"/>
            <a:ext cx="105316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การ์ดจอ: สำคัญสำหรับเกมเมอร์และนักออกแบบ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182314"/>
            <a:ext cx="4196358" cy="1749147"/>
          </a:xfrm>
          <a:prstGeom prst="roundRect">
            <a:avLst>
              <a:gd name="adj" fmla="val 1945"/>
            </a:avLst>
          </a:prstGeom>
          <a:solidFill>
            <a:srgbClr val="F0EAEA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54091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การ์ดจอแยก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5899547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เหมาะกับงานเกมและกราฟิกหนัก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182314"/>
            <a:ext cx="4196358" cy="1749147"/>
          </a:xfrm>
          <a:prstGeom prst="roundRect">
            <a:avLst>
              <a:gd name="adj" fmla="val 1945"/>
            </a:avLst>
          </a:prstGeom>
          <a:solidFill>
            <a:srgbClr val="F0EAEA"/>
          </a:solidFill>
          <a:ln/>
        </p:spPr>
      </p:sp>
      <p:sp>
        <p:nvSpPr>
          <p:cNvPr id="8" name="Text 5"/>
          <p:cNvSpPr/>
          <p:nvPr/>
        </p:nvSpPr>
        <p:spPr>
          <a:xfrm>
            <a:off x="5443776" y="54091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การ์ดจอออนบอร์ด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43776" y="5899547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พอเหมาะกับงานเบาและประหยัดงบ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182314"/>
            <a:ext cx="4196358" cy="1749147"/>
          </a:xfrm>
          <a:prstGeom prst="roundRect">
            <a:avLst>
              <a:gd name="adj" fmla="val 1945"/>
            </a:avLst>
          </a:prstGeom>
          <a:solidFill>
            <a:srgbClr val="F0EAEA"/>
          </a:solidFill>
          <a:ln/>
        </p:spPr>
      </p:sp>
      <p:sp>
        <p:nvSpPr>
          <p:cNvPr id="11" name="Text 8"/>
          <p:cNvSpPr/>
          <p:nvPr/>
        </p:nvSpPr>
        <p:spPr>
          <a:xfrm>
            <a:off x="9866948" y="54091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ยอดนิยม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66948" y="5899547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Nvidia GeForce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9866948" y="6341745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AMD Radeon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19375"/>
            <a:ext cx="105117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จอภาพและอุปกรณ์ต่อพ่วง: มองเห็นและควบคุม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951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จอภาพ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47627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ขนาดและความละเอียดเลือกตามงาน เช่น Full HD หรือ 4K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4324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ประเภท IPS ให้สีและมุมมองที่ดีกว่า VA และ TN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8951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อุปกรณ์เสริม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447627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เลือกคีย์บอร์ดและเมาส์ที่ถนัดมือ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91847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ลำโพงและหูฟังคุณภาพเสียงสำคัญสำหรับงานมัลติมีเดีย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9642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แหล่งจ่ายไฟและเคส: มั่นคงและสวยงาม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65414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</p:sp>
      <p:sp>
        <p:nvSpPr>
          <p:cNvPr id="5" name="Text 2"/>
          <p:cNvSpPr/>
          <p:nvPr/>
        </p:nvSpPr>
        <p:spPr>
          <a:xfrm>
            <a:off x="878860" y="3696653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7320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แหล่งจ่ายไฟ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4222433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เลือกวัตต์ที่เหมาะสมและมีคุณภาพสูงเพื่อความเสถียร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713803" y="365414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</p:sp>
      <p:sp>
        <p:nvSpPr>
          <p:cNvPr id="9" name="Text 6"/>
          <p:cNvSpPr/>
          <p:nvPr/>
        </p:nvSpPr>
        <p:spPr>
          <a:xfrm>
            <a:off x="4798874" y="3696653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50919" y="37320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เคส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50919" y="4222433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ขนาดและระบบระบายความร้อนสำคัญ เลือกดีไซน์สวยงาม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40186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</p:sp>
      <p:sp>
        <p:nvSpPr>
          <p:cNvPr id="13" name="Text 10"/>
          <p:cNvSpPr/>
          <p:nvPr/>
        </p:nvSpPr>
        <p:spPr>
          <a:xfrm>
            <a:off x="878860" y="544437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4797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จัดสายไฟ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97015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ช่วยเพิ่มประสิทธิภาพและความเรียบร้อยของเครื่อง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5268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ระบบปฏิบัติการและซอฟต์แวร์: ชีวิตที่ง่ายขึ้น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210401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F0EAEA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ระบบปฏิบัติการ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927634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Windows เหมาะทุกคน, macOS สำหรับงานออกแบบ, Linux สำหรับผู้ใช้ขั้นสูง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210401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F0EAEA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ซอฟต์แวร์สำนักงาน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927634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Microsoft Office และ Google Workspace ช่วยเพิ่มประสิทธิภาพ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469969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F0EAEA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6967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โปรแกรมป้องกันไวรัส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618720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สำคัญยิ่งเพื่อความปลอดภัยจากมัลแวร์และไวรัสต่างๆ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756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สรุปและคำแนะนำ: เลือกอย่างชาญฉลาด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33330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0EAEA"/>
          </a:solidFill>
          <a:ln/>
        </p:spPr>
      </p:sp>
      <p:sp>
        <p:nvSpPr>
          <p:cNvPr id="5" name="Text 2"/>
          <p:cNvSpPr/>
          <p:nvPr/>
        </p:nvSpPr>
        <p:spPr>
          <a:xfrm>
            <a:off x="1303973" y="28333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กำหนดงบประมาณ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323749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รู้ว่าคุณสามารถใช้จ่ายได้เท่าไหร่ก่อนเริ่มเลือกซื้อ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913465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0EAEA"/>
          </a:solidFill>
          <a:ln/>
        </p:spPr>
      </p:sp>
      <p:sp>
        <p:nvSpPr>
          <p:cNvPr id="8" name="Text 5"/>
          <p:cNvSpPr/>
          <p:nvPr/>
        </p:nvSpPr>
        <p:spPr>
          <a:xfrm>
            <a:off x="1644134" y="3913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เปรียบเทียบสเปค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403884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เปรียบเทียบราคาและคุณสมบัติเพื่อหาตัวเลือกที่ดีที่สุด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993600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0EAEA"/>
          </a:solidFill>
          <a:ln/>
        </p:spPr>
      </p:sp>
      <p:sp>
        <p:nvSpPr>
          <p:cNvPr id="11" name="Text 8"/>
          <p:cNvSpPr/>
          <p:nvPr/>
        </p:nvSpPr>
        <p:spPr>
          <a:xfrm>
            <a:off x="1984415" y="49936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อ่านรีวิวและเลือกซื้อ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484019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ศึกษาความคิดเห็นจากผู้ใช้จริงเพื่อความมั่นใจ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6073735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0EAEA"/>
          </a:solidFill>
          <a:ln/>
        </p:spPr>
      </p:sp>
      <p:sp>
        <p:nvSpPr>
          <p:cNvPr id="14" name="Text 11"/>
          <p:cNvSpPr/>
          <p:nvPr/>
        </p:nvSpPr>
        <p:spPr>
          <a:xfrm>
            <a:off x="2324695" y="60737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ซื้อจากร้านน่าเชื่อถือ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324695" y="6564154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รับประกันคุณภาพและบริการหลังการขาย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371</Words>
  <Application>Microsoft Office PowerPoint</Application>
  <PresentationFormat>Custom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Tomorrow</vt:lpstr>
      <vt:lpstr>Tomorrow Semi Bold</vt:lpstr>
      <vt:lpstr>Arial</vt:lpstr>
      <vt:lpstr>Tomorrow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boy boy</cp:lastModifiedBy>
  <cp:revision>2</cp:revision>
  <dcterms:created xsi:type="dcterms:W3CDTF">2025-04-30T08:29:11Z</dcterms:created>
  <dcterms:modified xsi:type="dcterms:W3CDTF">2025-04-30T08:31:25Z</dcterms:modified>
</cp:coreProperties>
</file>