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oboto Slab"/>
      <p:regular r:id="rId17"/>
    </p:embeddedFont>
    <p:embeddedFont>
      <p:font typeface="Roboto Slab"/>
      <p:regular r:id="rId18"/>
    </p:embeddedFont>
    <p:embeddedFont>
      <p:font typeface="Roboto"/>
      <p:regular r:id="rId19"/>
    </p:embeddedFont>
    <p:embeddedFont>
      <p:font typeface="Roboto"/>
      <p:regular r:id="rId20"/>
    </p:embeddedFont>
    <p:embeddedFont>
      <p:font typeface="Roboto"/>
      <p:regular r:id="rId21"/>
    </p:embeddedFont>
    <p:embeddedFont>
      <p:font typeface="Roboto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การประกอบเครื่องคอมพิวเตอร์: คู่มือฉบับสมบูรณ์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ยินดีต้อนรับสู่โลกของการสร้างคอมพิวเตอร์ของคุณเอง! วันนี้เราจะเรียนรู้วิธีประกอบเครื่องตั้งแต่เริ่มต้น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285661"/>
            <a:ext cx="25634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CoptCake Chanel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สรุปและเคล็ดลับเพิ่มเติม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21743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ไม่ยากเกินไป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26647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ประกอบคอมเองได้ด้วยความตั้งใจและรายละเอียด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15309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ความอดทนสำคัญ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30906" y="404955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ทำทีละขั้นตอนและตรวจสอบอย่างละเอียด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1530906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ใช้แหล่งช่วย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543437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ถามชุมชนออนไลน์เมื่อเจอปัญหา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4" name="Text 11"/>
          <p:cNvSpPr/>
          <p:nvPr/>
        </p:nvSpPr>
        <p:spPr>
          <a:xfrm>
            <a:off x="1530906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สนุกกับการเรียนรู้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8191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สร้างคอมพิวเตอร์ที่ตอบโจทย์ความต้องการของคุณ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36151"/>
            <a:ext cx="75260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ส่วนประกอบหลักของคอมพิวเตอร์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1685092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1911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เคส (Case)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2402324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เลือกขนาดและดีไซน์ที่เหมาะสมกับการใช้งาน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3218855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6507004" y="3445669"/>
            <a:ext cx="30687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เมนบอร์ด (Motherboard)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07004" y="3936087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หัวใจหลักเชื่อมต่อทุกส่วนภายใน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752618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ซีพียู (CPU)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469850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หน่วยประมวลผลกลางสำหรับการทำงาน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6286381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4" name="Text 11"/>
          <p:cNvSpPr/>
          <p:nvPr/>
        </p:nvSpPr>
        <p:spPr>
          <a:xfrm>
            <a:off x="6507004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หน่วยความจำ (RAM)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507004" y="700361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จัดการข้อมูลชั่วคราวให้ระบบลื่นไหล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เครื่องมือที่จำเป็นสำหรับประกอบคอมพิวเตอร์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ไขควง Phillips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0190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ใช้ขันสกรูอย่างแม่นยำ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7017306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สายรัด (Zip ties)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4403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จัดการสายไฟให้เป็นระเบียบ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298281"/>
            <a:ext cx="35061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สายรัดข้อมือป้องกันไฟฟ้าสถิตย์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7887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ป้องกันความเสียหายจากไฟฟ้าสถิตย์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4" name="Text 11"/>
          <p:cNvSpPr/>
          <p:nvPr/>
        </p:nvSpPr>
        <p:spPr>
          <a:xfrm>
            <a:off x="7017306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คู่มือเมนบอร์ด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71735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ใช้ดูตำแหน่งการติดตั้งและเชื่อมต่อ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945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ขั้นตอนที่ 1: เตรียมเคสและเมนบอร์ด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295227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 CPU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66950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วางอย่างระมัดระวังและล็อกให้แน่น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431315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 RAM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50303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เสียบในช่องตามคู่มืออย่างถูกต้อง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5674042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ติดตั้งเมนบอร์ด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ขันสกรูให้แน่นกับเคส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83096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ขั้นตอนที่ 2: ติดตั้งส่วนประกอบภายใน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การ์ดแสดงผล (GPU)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เสียบในช่อง PCIe ให้แน่นและล็อก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หน่วยเก็บข้อมูล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ติดตั้ง SSD หรือ HDD ในช่องที่เหมาะสม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พาวเวอร์ซัพพลาย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ติดตั้งและยึดให้มั่นคง พร้อมเชื่อมต่อสายไฟ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88463"/>
            <a:ext cx="68591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ขั้นตอนที่ 3: การเชื่อมต่อสายไฟ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สายไฟเมนบอร์ด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เชื่อมต่อสายหลัก 24 พินและ CPU power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สายไฟ GPU, SSD, HDD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54636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ต่อสายไฟตามตำแหน่งให้พอดี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จัดการสายไฟ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ใช้สายรัดให้เรียบร้อยไม่ขวางลม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542353"/>
            <a:ext cx="88240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ขั้นตอนที่ 4: ติดตั้งระบบระบายความร้อน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591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56691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ติดตั้งพัดลม CPU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6159579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ติดตั้งพัดลมและใส่สารระบายความร้อน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35893" y="5591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5973008" y="56691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เพิ่มพัดลมเคส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973008" y="6159579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ติดตั้งพัดลมเพิ่มเพื่อไหลเวียนอากาศ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77995" y="559129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10415111" y="56691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ตรวจสอบการไหลของลม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415111" y="6159579"/>
            <a:ext cx="34214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แน่ใจว่าไม่มีสิ่งกีดขวางในเคส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83348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ขั้นตอนที่ 5: ตรวจสอบและแก้ไขปัญหา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ตรวจเชื่อมต่อ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เช็กสายไฟและส่วนประกอบทุกชิ้นให้แน่น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เปิดเครื่องและเข้า BIOS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ทดสอบระบบและตั้งค่าพื้นฐาน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แก้ปัญหา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จัดการปัญหาเช่น ไม่มีภาพหรือเสียง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74302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ติดตั้งระบบปฏิบัติการและไดรเวอร์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 OS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Windows, macOS, หรือ Linux ตามความต้องการ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ติดตั้งไดรเวอร์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ไดรเวอร์การ์ดจอและเมนบอร์ดที่เหมาะสม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อัปเดต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เก็บระบบให้ทันสมัยเพื่อประสิทธิภาพสูงสุด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2025-05-01T02:42:51Z</dcterms:created>
  <dcterms:modified xsi:type="dcterms:W3CDTF">2025-05-01T02:42:51Z</dcterms:modified>
</cp:coreProperties>
</file>