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PT Serif"/>
      <p:regular r:id="rId17"/>
    </p:embeddedFont>
    <p:embeddedFont>
      <p:font typeface="PT Serif"/>
      <p:regular r:id="rId18"/>
    </p:embeddedFont>
    <p:embeddedFont>
      <p:font typeface="PT Serif"/>
      <p:regular r:id="rId19"/>
    </p:embeddedFont>
    <p:embeddedFont>
      <p:font typeface="PT Serif"/>
      <p:regular r:id="rId20"/>
    </p:embeddedFont>
    <p:embeddedFont>
      <p:font typeface="DM Sans"/>
      <p:regular r:id="rId21"/>
    </p:embeddedFont>
    <p:embeddedFont>
      <p:font typeface="DM Sans"/>
      <p:regular r:id="rId22"/>
    </p:embeddedFont>
    <p:embeddedFont>
      <p:font typeface="DM Sans"/>
      <p:regular r:id="rId23"/>
    </p:embeddedFont>
    <p:embeddedFont>
      <p:font typeface="DM Sans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02832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การกำหนดค่า BIOS เบื้องต้น (Introduction to BIOS Configuration)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27577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BIOS คือโปรแกรมสำคัญที่ควบคุมฮาร์ดแวร์คอมพิวเตอร์ตั้งแต่เปิดเครื่อง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89382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การตั้งค่า BIOS มีผลต่อการทำงานและความปลอดภัยของระบบ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51187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รู้วิธีเข้าสู่ BIOS จะช่วยให้ปรับแต่งระบบได้อย่างมีประสิทธิภาพ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614684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6154460"/>
            <a:ext cx="347663" cy="3476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70040" y="6129933"/>
            <a:ext cx="283059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83838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CoptCake Chanel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53647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สรุปและคำแนะนำ (Summary and Recommendations)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3382328"/>
            <a:ext cx="170021" cy="87106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790373" y="338232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ทบทวนความรู้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6790373" y="3890486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เข้าใจส่วนประกอบและวิธีตั้งค่า BIOS อย่างถูกต้อง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480203"/>
            <a:ext cx="170021" cy="87106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7130534" y="448020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หาข้อมูลเพิ่มเติม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7130534" y="4988362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ศึกษาจากเว็บไซต์ผู้ผลิตและชุมชนเทคนิค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578078"/>
            <a:ext cx="170021" cy="87106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7470815" y="557807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ใช้งานอย่างปลอดภัย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7470815" y="6086237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เปลี่ยนแปลงอย่างระมัดระวังและสำรองข้อมูลเสมอ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07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8038" y="566976"/>
            <a:ext cx="7700724" cy="1353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300"/>
              </a:lnSpc>
              <a:buNone/>
            </a:pPr>
            <a:r>
              <a:rPr lang="en-US" sz="42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ส่วนประกอบหลักของ BIOS (Main Components of BIOS)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6208038" y="2229207"/>
            <a:ext cx="7700724" cy="1204079"/>
          </a:xfrm>
          <a:prstGeom prst="roundRect">
            <a:avLst>
              <a:gd name="adj" fmla="val 2569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414135" y="2435304"/>
            <a:ext cx="2706410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Boot Order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414135" y="2897267"/>
            <a:ext cx="7288530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กำหนดลำดับการบูตของอุปกรณ์ เช่น HDD, USB, DVD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208038" y="3639383"/>
            <a:ext cx="7700724" cy="1204079"/>
          </a:xfrm>
          <a:prstGeom prst="roundRect">
            <a:avLst>
              <a:gd name="adj" fmla="val 2569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6414135" y="3845481"/>
            <a:ext cx="2706410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Date/Time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6414135" y="4307443"/>
            <a:ext cx="7288530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ตั้งค่าวันที่และเวลาของระบบให้ถูกต้องตามเวลาจริง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08038" y="5049560"/>
            <a:ext cx="7700724" cy="1204079"/>
          </a:xfrm>
          <a:prstGeom prst="roundRect">
            <a:avLst>
              <a:gd name="adj" fmla="val 2569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6414135" y="5255657"/>
            <a:ext cx="2706410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System Information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6414135" y="5717619"/>
            <a:ext cx="7288530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แสดงข้อมูล CPU, RAM, และฮาร์ดแวร์หลัก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08038" y="6459736"/>
            <a:ext cx="7700724" cy="1204079"/>
          </a:xfrm>
          <a:prstGeom prst="roundRect">
            <a:avLst>
              <a:gd name="adj" fmla="val 2569"/>
            </a:avLst>
          </a:prstGeom>
          <a:solidFill>
            <a:srgbClr val="F2EEEE"/>
          </a:solidFill>
          <a:ln/>
        </p:spPr>
      </p:sp>
      <p:sp>
        <p:nvSpPr>
          <p:cNvPr id="14" name="Text 11"/>
          <p:cNvSpPr/>
          <p:nvPr/>
        </p:nvSpPr>
        <p:spPr>
          <a:xfrm>
            <a:off x="6414135" y="6665833"/>
            <a:ext cx="2706410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Security Settings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6414135" y="7127796"/>
            <a:ext cx="7288530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ปรับตั้งค่าความปลอดภัย เช่น รหัสผ่านและ Secure Boot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61755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การตั้งค่า Boot Order (Configuring Boot Order)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34904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870347" y="3522345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1530906" y="3568303"/>
            <a:ext cx="289941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สำคัญของลำดับบูต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530906" y="4076462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กำหนดอุปกรณ์ใดจะเริ่มบูตก่อนเพื่อรองรับการติดตั้งหรือแก้ไขระบบ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713803" y="34904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4790361" y="3522345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5450919" y="3568303"/>
            <a:ext cx="289941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เลือกอุปกรณ์บูต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5450919" y="4076462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เช่น Hard Drive, USB, DVD ให้เลือกถูกต้องตามวัตถุประสงค์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61879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3" name="Text 10"/>
          <p:cNvSpPr/>
          <p:nvPr/>
        </p:nvSpPr>
        <p:spPr>
          <a:xfrm>
            <a:off x="870347" y="5650706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1530906" y="569666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ตัวอย่างการใช้งาน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1530906" y="620482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ใช้ USB เพื่อบูตติดตั้ง Windows หรือสแกนไวรัส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94742"/>
            <a:ext cx="1260514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การจัดการวันที่และเวลา (Managing Date and Time)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4005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ตั้งค่าที่ถูกต้อง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60486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ป้องกันข้อผิดพลาดเกี่ยวกับไฟล์และล็อกเวลาของระบบ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005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ผลกระทบ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5332928" y="460486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ส่งผลต่อระบบปฏิบัติการและโปรแกรมที่อิงเวลาต่างๆ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005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ซิงโครไนซ์เวลา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9872067" y="460486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เชื่อมต่อกับเซิร์ฟเวอร์เวลาออนไลน์เพื่อความแม่นยำ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6061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ข้อมูลระบบและ Hardware (System Information and Hardware)</a:t>
            </a:r>
            <a:endParaRPr lang="en-US" sz="46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47864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357366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ตรวจสอบ CPU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1587579" y="4081820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ดูรุ่นและประสิทธิภาพของหน่วยประมวลผลหลัก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93799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87579" y="503301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ตรวจสอบ RAM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1587579" y="5541169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ดูขนาดและความเร็วของแรมที่ติดตั้งในระบบ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6397347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87579" y="649235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ตรวจสอบ Storage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1587579" y="7000518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ข้อมูลฮาร์ดไดรฟ์และสถานะการทำงาน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94742"/>
            <a:ext cx="10609064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การตั้งค่าความปลอดภัย (Security Settings)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4005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รหัสผ่าน BIOS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60486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ป้องกันการเข้าถึงระบบโดยไม่ได้รับอนุญาต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005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Secure Boot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5332928" y="460486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ช่วยยืนยันว่า OS ที่บูตเป็นของแท้และปลอดภัย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005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TPM คืออะไร?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9872067" y="460486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โมดูลความปลอดภัยสำหรับเก็บคีย์เข้ารหัสและข้อมูลสำคัญ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43207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 Overclocking (Overclocking)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367188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7017306" y="3749754"/>
            <a:ext cx="289941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ความหมาย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7017306" y="425791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เพิ่มความเร็ว CPU ให้สูงกว่าค่ามาตรฐานเพื่อประสิทธิภาพดีขึ้น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200203" y="367188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10937319" y="3749754"/>
            <a:ext cx="289941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ข้อดี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0937319" y="425791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เพิ่มประสิทธิภาพการใช้งานในงานหนัก เช่น เกมหรือออกแบบ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3734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7017306" y="551521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ข้อควรระวัง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7017306" y="602337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อาจทำให้เครื่องร้อนขึ้นและเสียหายได้หากตั้งค่าไม่ถูกต้อง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08723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การปรับแต่งแรงดันไฟฟ้าและพัดลม (Voltage and Fan Control)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3781663"/>
            <a:ext cx="3664863" cy="1687592"/>
          </a:xfrm>
          <a:prstGeom prst="roundRect">
            <a:avLst>
              <a:gd name="adj" fmla="val 2016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40084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ตรวจสอบแรงดันไฟฟ้า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6507004" y="4516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ดูและปรับแรงดันให้คงที่เพื่อป้องกันความเสียหาย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781663"/>
            <a:ext cx="3664863" cy="1687592"/>
          </a:xfrm>
          <a:prstGeom prst="roundRect">
            <a:avLst>
              <a:gd name="adj" fmla="val 2016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40084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ควบคุมความเร็วพัดลม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0398681" y="4516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ตั้งพัดลมให้ทำงานเหมาะสมเพื่อลดเสียงและความร้อน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96069"/>
            <a:ext cx="7556421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92288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กันความร้อนเกิน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6507004" y="643104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ระบบแจ้งเตือนและปิดเครื่องอัตโนมัติเมื่อร้อนจัด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94742"/>
            <a:ext cx="1239381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ความเสี่ยงและข้อควรระวัง (Risks and Precautions)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4005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ตั้งค่าไม่ถูกต้อง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60486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อาจทำให้เครื่องบูตไม่ได้หรือระบบแฮงค์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005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ความเสียหาย Hardware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5332928" y="460486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การตั้งค่าผิดพลาดอาจทำให้อุปกรณ์เสียหายถาวร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005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Backup BIOS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9872067" y="460486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ควรสำรองข้อมูล BIOS ก่อนเปลี่ยนแปลงการตั้งค่า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2025-05-01T02:48:15Z</dcterms:created>
  <dcterms:modified xsi:type="dcterms:W3CDTF">2025-05-01T02:48:15Z</dcterms:modified>
</cp:coreProperties>
</file>