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14630400" cy="8229600"/>
  <p:notesSz cx="8229600" cy="14630400"/>
  <p:embeddedFontLst>
    <p:embeddedFont>
      <p:font typeface="Libre Baskerville"/>
      <p:regular r:id="rId17"/>
    </p:embeddedFont>
    <p:embeddedFont>
      <p:font typeface="Libre Baskerville"/>
      <p:regular r:id="rId18"/>
    </p:embeddedFont>
    <p:embeddedFont>
      <p:font typeface="Libre Baskerville"/>
      <p:regular r:id="rId19"/>
    </p:embeddedFont>
    <p:embeddedFont>
      <p:font typeface="Libre Baskerville"/>
      <p:regular r:id="rId20"/>
    </p:embeddedFont>
    <p:embeddedFont>
      <p:font typeface="DM Sans"/>
      <p:regular r:id="rId21"/>
    </p:embeddedFont>
    <p:embeddedFont>
      <p:font typeface="DM Sans"/>
      <p:regular r:id="rId22"/>
    </p:embeddedFont>
    <p:embeddedFont>
      <p:font typeface="DM Sans"/>
      <p:regular r:id="rId23"/>
    </p:embeddedFont>
    <p:embeddedFont>
      <p:font typeface="DM Sans"/>
      <p:regular r:id="rId24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7" Type="http://schemas.openxmlformats.org/officeDocument/2006/relationships/font" Target="fonts/font1.fntdata"/><Relationship Id="rId18" Type="http://schemas.openxmlformats.org/officeDocument/2006/relationships/font" Target="fonts/font2.fntdata"/><Relationship Id="rId19" Type="http://schemas.openxmlformats.org/officeDocument/2006/relationships/font" Target="fonts/font3.fntdata"/><Relationship Id="rId20" Type="http://schemas.openxmlformats.org/officeDocument/2006/relationships/font" Target="fonts/font4.fntdata"/><Relationship Id="rId21" Type="http://schemas.openxmlformats.org/officeDocument/2006/relationships/font" Target="fonts/font5.fntdata"/><Relationship Id="rId22" Type="http://schemas.openxmlformats.org/officeDocument/2006/relationships/font" Target="fonts/font6.fntdata"/><Relationship Id="rId23" Type="http://schemas.openxmlformats.org/officeDocument/2006/relationships/font" Target="fonts/font7.fntdata"/><Relationship Id="rId2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10-1.png"/><Relationship Id="rId2" Type="http://schemas.openxmlformats.org/officeDocument/2006/relationships/image" Target="../media/image-1010-2.png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11-1.png"/><Relationship Id="rId2" Type="http://schemas.openxmlformats.org/officeDocument/2006/relationships/image" Target="../media/image-1011-2.png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2" Type="http://schemas.openxmlformats.org/officeDocument/2006/relationships/image" Target="../media/image-1002-2.png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3-1.png"/><Relationship Id="rId2" Type="http://schemas.openxmlformats.org/officeDocument/2006/relationships/image" Target="../media/image-1003-2.png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4-1.png"/><Relationship Id="rId2" Type="http://schemas.openxmlformats.org/officeDocument/2006/relationships/image" Target="../media/image-1004-2.png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5-1.png"/><Relationship Id="rId2" Type="http://schemas.openxmlformats.org/officeDocument/2006/relationships/image" Target="../media/image-1005-2.png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6-1.png"/><Relationship Id="rId2" Type="http://schemas.openxmlformats.org/officeDocument/2006/relationships/image" Target="../media/image-1006-2.png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7-1.png"/><Relationship Id="rId2" Type="http://schemas.openxmlformats.org/officeDocument/2006/relationships/image" Target="../media/image-1007-2.png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8-1.png"/><Relationship Id="rId2" Type="http://schemas.openxmlformats.org/officeDocument/2006/relationships/image" Target="../media/image-1008-2.png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9-1.png"/><Relationship Id="rId2" Type="http://schemas.openxmlformats.org/officeDocument/2006/relationships/image" Target="../media/image-1009-2.png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1.xml"/><Relationship Id="rId3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8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0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773799"/>
            <a:ext cx="745009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แก้ไขปัญหา Windows เบื้องต้น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3822740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ในนำเสนอนี้จะพาคุณเรียนรู้การแก้ไขปัญหา Windows ทั่วไปและเครื่องมือช่วยเหลือ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6280190" y="4440793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เพื่อให้สามารถวินิจฉัยและแก้ไขระบบอย่างมีประสิทธิภาพ</a:t>
            </a:r>
            <a:endParaRPr lang="en-US" sz="1750" dirty="0"/>
          </a:p>
        </p:txBody>
      </p:sp>
      <p:sp>
        <p:nvSpPr>
          <p:cNvPr id="6" name="Shape 3"/>
          <p:cNvSpPr/>
          <p:nvPr/>
        </p:nvSpPr>
        <p:spPr>
          <a:xfrm>
            <a:off x="6280190" y="5075753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7810" y="5083373"/>
            <a:ext cx="347663" cy="347663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6756440" y="5058847"/>
            <a:ext cx="2830592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454240"/>
                </a:solidFill>
                <a:latin typeface="DM Sans Bold" pitchFamily="34" charset="0"/>
                <a:ea typeface="DM Sans Bold" pitchFamily="34" charset="-122"/>
                <a:cs typeface="DM Sans Bold" pitchFamily="34" charset="-120"/>
              </a:rPr>
              <a:t>by CoptCake Chanel</a:t>
            </a: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970127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สรุปและคำแนะนำเพิ่มเติม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3019068"/>
            <a:ext cx="170021" cy="853321"/>
          </a:xfrm>
          <a:prstGeom prst="roundRect">
            <a:avLst>
              <a:gd name="adj" fmla="val 56033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303973" y="301906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สรุปแก้ไขปัญหา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303973" y="3509486"/>
            <a:ext cx="704623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ขั้นตอนเข้าใจง่ายและแก้ไขได้จริง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133951" y="4099203"/>
            <a:ext cx="170021" cy="853321"/>
          </a:xfrm>
          <a:prstGeom prst="roundRect">
            <a:avLst>
              <a:gd name="adj" fmla="val 56033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644134" y="409920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แหล่งข้อมูลเพิ่มเติม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644134" y="4589621"/>
            <a:ext cx="67060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เว็บไซต์ Microsoft และฟอรั่มช่วยเหลือ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1474232" y="5179338"/>
            <a:ext cx="170021" cy="853321"/>
          </a:xfrm>
          <a:prstGeom prst="roundRect">
            <a:avLst>
              <a:gd name="adj" fmla="val 56033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1984415" y="517933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คำถามและคำตอบ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984415" y="5669756"/>
            <a:ext cx="636579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เปิดโอกาสพูดคุยและแลกเปลี่ยนความคิดเห็น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047512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Windows ไม่เริ่มระบบ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096453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530906" y="217431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สาเหตุที่เป็นไปได้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530906" y="2664738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ฮาร์ดแวร์เสียหายหรือไฟล์ระบบเสียหาย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793790" y="348126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530906" y="355913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ตรวจสอบฮาร์ดแวร์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530906" y="4049554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เช็คสายไฟ, RAM และฮาร์ดดิสก์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93790" y="4866084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1530906" y="494395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Safe Mode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530906" y="5434370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บูตระบบใน Safe Mode เพื่อตรวจสอบปัญหา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793790" y="625090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1530906" y="632876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ตัวเลือกกู้คืนระบบ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1530906" y="6819186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ใช้ System Recovery แก้ไขไฟล์ระบบ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0218" y="622340"/>
            <a:ext cx="5644515" cy="7055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0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เครื่องทำงานช้า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790218" y="1666518"/>
            <a:ext cx="7563564" cy="1315879"/>
          </a:xfrm>
          <a:prstGeom prst="roundRect">
            <a:avLst>
              <a:gd name="adj" fmla="val 7206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023580" y="1899880"/>
            <a:ext cx="4940618" cy="3526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ตรวจสอบการใช้งาน CPU และหน่วยความจำ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3580" y="2387918"/>
            <a:ext cx="7096839" cy="3611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ดูโปรแกรมที่ใช้งานหน่วยความจำสูง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790218" y="3208139"/>
            <a:ext cx="7563564" cy="1315879"/>
          </a:xfrm>
          <a:prstGeom prst="roundRect">
            <a:avLst>
              <a:gd name="adj" fmla="val 7206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023580" y="3441502"/>
            <a:ext cx="2822258" cy="3526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ปิดโปรแกรมไม่จำเป็น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23580" y="3929539"/>
            <a:ext cx="7096839" cy="3611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หยุดแอปที่รันเบื้องหลัง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90218" y="4749760"/>
            <a:ext cx="7563564" cy="1315879"/>
          </a:xfrm>
          <a:prstGeom prst="roundRect">
            <a:avLst>
              <a:gd name="adj" fmla="val 7206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1023580" y="4983123"/>
            <a:ext cx="2822258" cy="3526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ทำความสะอาดดิสก์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23580" y="5471160"/>
            <a:ext cx="7096839" cy="3611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ลบไฟล์ชั่วคราวเพื่อเพิ่มพื้นที่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790218" y="6291382"/>
            <a:ext cx="7563564" cy="1315879"/>
          </a:xfrm>
          <a:prstGeom prst="roundRect">
            <a:avLst>
              <a:gd name="adj" fmla="val 7206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1023580" y="6524744"/>
            <a:ext cx="2822258" cy="3526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จัดเรียงข้อมูลในดิสก์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1023580" y="7012781"/>
            <a:ext cx="7096839" cy="3611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ปรับปรุงความเร็วด้วยการจัดเรียงไฟล์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047512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หน้าจอฟ้า (BSOD)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535341" y="2096453"/>
            <a:ext cx="30480" cy="5085636"/>
          </a:xfrm>
          <a:prstGeom prst="roundRect">
            <a:avLst>
              <a:gd name="adj" fmla="val 312558"/>
            </a:avLst>
          </a:prstGeom>
          <a:solidFill>
            <a:srgbClr val="DDD3BA"/>
          </a:solidFill>
          <a:ln/>
        </p:spPr>
      </p:sp>
      <p:sp>
        <p:nvSpPr>
          <p:cNvPr id="5" name="Shape 2"/>
          <p:cNvSpPr/>
          <p:nvPr/>
        </p:nvSpPr>
        <p:spPr>
          <a:xfrm>
            <a:off x="6760012" y="2336363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DDD3BA"/>
          </a:solidFill>
          <a:ln/>
        </p:spPr>
      </p:sp>
      <p:sp>
        <p:nvSpPr>
          <p:cNvPr id="6" name="Shape 3"/>
          <p:cNvSpPr/>
          <p:nvPr/>
        </p:nvSpPr>
        <p:spPr>
          <a:xfrm>
            <a:off x="6280190" y="2096453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6365260" y="2138958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1</a:t>
            </a:r>
            <a:endParaRPr lang="en-US" sz="2650" dirty="0"/>
          </a:p>
        </p:txBody>
      </p:sp>
      <p:sp>
        <p:nvSpPr>
          <p:cNvPr id="8" name="Text 5"/>
          <p:cNvSpPr/>
          <p:nvPr/>
        </p:nvSpPr>
        <p:spPr>
          <a:xfrm>
            <a:off x="7669411" y="217431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สาเหตุของ BSOD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7669411" y="2664738"/>
            <a:ext cx="61671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รวมถึงไดรเวอร์เสียหรือฮาร์ดแวร์ขัดข้อง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760012" y="3721179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DDD3BA"/>
          </a:solidFill>
          <a:ln/>
        </p:spPr>
      </p:sp>
      <p:sp>
        <p:nvSpPr>
          <p:cNvPr id="11" name="Shape 8"/>
          <p:cNvSpPr/>
          <p:nvPr/>
        </p:nvSpPr>
        <p:spPr>
          <a:xfrm>
            <a:off x="6280190" y="348126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6365260" y="3523774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2</a:t>
            </a:r>
            <a:endParaRPr lang="en-US" sz="2650" dirty="0"/>
          </a:p>
        </p:txBody>
      </p:sp>
      <p:sp>
        <p:nvSpPr>
          <p:cNvPr id="13" name="Text 10"/>
          <p:cNvSpPr/>
          <p:nvPr/>
        </p:nvSpPr>
        <p:spPr>
          <a:xfrm>
            <a:off x="7669411" y="355913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บันทึกรหัสข้อผิดพลาด</a:t>
            </a:r>
            <a:endParaRPr lang="en-US" sz="2200" dirty="0"/>
          </a:p>
        </p:txBody>
      </p:sp>
      <p:sp>
        <p:nvSpPr>
          <p:cNvPr id="14" name="Text 11"/>
          <p:cNvSpPr/>
          <p:nvPr/>
        </p:nvSpPr>
        <p:spPr>
          <a:xfrm>
            <a:off x="7669411" y="4049554"/>
            <a:ext cx="61671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เพื่อการวิเคราะห์และแก้ไขแม่นยำ</a:t>
            </a:r>
            <a:endParaRPr lang="en-US" sz="1750" dirty="0"/>
          </a:p>
        </p:txBody>
      </p:sp>
      <p:sp>
        <p:nvSpPr>
          <p:cNvPr id="15" name="Shape 12"/>
          <p:cNvSpPr/>
          <p:nvPr/>
        </p:nvSpPr>
        <p:spPr>
          <a:xfrm>
            <a:off x="6760012" y="5105995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DDD3BA"/>
          </a:solidFill>
          <a:ln/>
        </p:spPr>
      </p:sp>
      <p:sp>
        <p:nvSpPr>
          <p:cNvPr id="16" name="Shape 13"/>
          <p:cNvSpPr/>
          <p:nvPr/>
        </p:nvSpPr>
        <p:spPr>
          <a:xfrm>
            <a:off x="6280190" y="4866084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6365260" y="4908590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3</a:t>
            </a:r>
            <a:endParaRPr lang="en-US" sz="2650" dirty="0"/>
          </a:p>
        </p:txBody>
      </p:sp>
      <p:sp>
        <p:nvSpPr>
          <p:cNvPr id="18" name="Text 15"/>
          <p:cNvSpPr/>
          <p:nvPr/>
        </p:nvSpPr>
        <p:spPr>
          <a:xfrm>
            <a:off x="7669411" y="494395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ตรวจสอบไดรเวอร์</a:t>
            </a:r>
            <a:endParaRPr lang="en-US" sz="2200" dirty="0"/>
          </a:p>
        </p:txBody>
      </p:sp>
      <p:sp>
        <p:nvSpPr>
          <p:cNvPr id="19" name="Text 16"/>
          <p:cNvSpPr/>
          <p:nvPr/>
        </p:nvSpPr>
        <p:spPr>
          <a:xfrm>
            <a:off x="7669411" y="5434370"/>
            <a:ext cx="61671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อัปเดตหรือย้อนกลับไดรเวอร์ที่มีปัญหา</a:t>
            </a:r>
            <a:endParaRPr lang="en-US" sz="1750" dirty="0"/>
          </a:p>
        </p:txBody>
      </p:sp>
      <p:sp>
        <p:nvSpPr>
          <p:cNvPr id="20" name="Shape 17"/>
          <p:cNvSpPr/>
          <p:nvPr/>
        </p:nvSpPr>
        <p:spPr>
          <a:xfrm>
            <a:off x="6760012" y="6490811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DDD3BA"/>
          </a:solidFill>
          <a:ln/>
        </p:spPr>
      </p:sp>
      <p:sp>
        <p:nvSpPr>
          <p:cNvPr id="21" name="Shape 18"/>
          <p:cNvSpPr/>
          <p:nvPr/>
        </p:nvSpPr>
        <p:spPr>
          <a:xfrm>
            <a:off x="6280190" y="625090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22" name="Text 19"/>
          <p:cNvSpPr/>
          <p:nvPr/>
        </p:nvSpPr>
        <p:spPr>
          <a:xfrm>
            <a:off x="6365260" y="6293406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4</a:t>
            </a:r>
            <a:endParaRPr lang="en-US" sz="2650" dirty="0"/>
          </a:p>
        </p:txBody>
      </p:sp>
      <p:sp>
        <p:nvSpPr>
          <p:cNvPr id="23" name="Text 20"/>
          <p:cNvSpPr/>
          <p:nvPr/>
        </p:nvSpPr>
        <p:spPr>
          <a:xfrm>
            <a:off x="7669411" y="632876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ใช้ System Restore</a:t>
            </a:r>
            <a:endParaRPr lang="en-US" sz="2200" dirty="0"/>
          </a:p>
        </p:txBody>
      </p:sp>
      <p:sp>
        <p:nvSpPr>
          <p:cNvPr id="24" name="Text 21"/>
          <p:cNvSpPr/>
          <p:nvPr/>
        </p:nvSpPr>
        <p:spPr>
          <a:xfrm>
            <a:off x="7669411" y="6819186"/>
            <a:ext cx="61671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ย้อนคืนระบบสู่สถานะก่อนหน้า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721412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ปัญหาไดรเวอร์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9971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อุปกรณ์ทำงานไม่ถูกต้อง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578310"/>
            <a:ext cx="284559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ฮาร์ดแวร์ไม่ตอบสนองหรือติดตั้งผิด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4200406" y="39971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อัปเดตไดรเวอร์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4200406" y="4578310"/>
            <a:ext cx="284559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ดาวน์โหลดเวอร์ชันล่าสุดจากผู้ผลิต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607022" y="39971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ย้อนกลับไดรเวอร์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7607022" y="4578310"/>
            <a:ext cx="284559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กลับไปใช้ไดรเวอร์เวอร์ชันก่อนหน้า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11013638" y="39971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ตรวจสอบความเข้ากันได้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11013638" y="4578310"/>
            <a:ext cx="284559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ไดรเวอร์ต้องเหมาะสมกับฮาร์ดแวร์และระบบ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849886"/>
            <a:ext cx="676013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ปัญหาการเชื่อมต่ออินเทอร์เน็ต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4898827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878860" y="4941332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1530906" y="4976693"/>
            <a:ext cx="352996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ตรวจสอบสายเคเบิลและเราเตอร์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530906" y="5467112"/>
            <a:ext cx="564261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เชื่อมต่อสายอย่างถูกต้องและรีสตาร์ทเราเตอร์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7457003" y="4898827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7542074" y="4941332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8194119" y="4976693"/>
            <a:ext cx="532852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ใช้ Windows Network Troubleshooter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8194119" y="5467112"/>
            <a:ext cx="564261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เครื่องมือช่วยแก้ปัญหาเครือข่ายอัตโนมัติ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793790" y="6283643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878860" y="6326148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1530906" y="636150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รีเซ็ตการตั้งค่าเครือข่าย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1530906" y="6851928"/>
            <a:ext cx="564261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คืนค่าการตั้งค่าให้เป็นค่าเริ่มต้น</a:t>
            </a:r>
            <a:endParaRPr lang="en-US" sz="1750" dirty="0"/>
          </a:p>
        </p:txBody>
      </p:sp>
      <p:sp>
        <p:nvSpPr>
          <p:cNvPr id="16" name="Shape 13"/>
          <p:cNvSpPr/>
          <p:nvPr/>
        </p:nvSpPr>
        <p:spPr>
          <a:xfrm>
            <a:off x="7457003" y="6283643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7542074" y="6326148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4</a:t>
            </a:r>
            <a:endParaRPr lang="en-US" sz="2650" dirty="0"/>
          </a:p>
        </p:txBody>
      </p:sp>
      <p:sp>
        <p:nvSpPr>
          <p:cNvPr id="18" name="Text 15"/>
          <p:cNvSpPr/>
          <p:nvPr/>
        </p:nvSpPr>
        <p:spPr>
          <a:xfrm>
            <a:off x="8194119" y="636150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ตรวจสอบไฟร์วอลล์</a:t>
            </a:r>
            <a:endParaRPr lang="en-US" sz="2200" dirty="0"/>
          </a:p>
        </p:txBody>
      </p:sp>
      <p:sp>
        <p:nvSpPr>
          <p:cNvPr id="19" name="Text 16"/>
          <p:cNvSpPr/>
          <p:nvPr/>
        </p:nvSpPr>
        <p:spPr>
          <a:xfrm>
            <a:off x="8194119" y="6851928"/>
            <a:ext cx="564261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ให้แน่ใจว่าไฟร์วอลล์ไม่บล็อกการเชื่อมต่อ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868561"/>
            <a:ext cx="691776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Windows Update ล้มเหลว</a:t>
            </a:r>
            <a:endParaRPr lang="en-US" sz="445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90" y="1917502"/>
            <a:ext cx="1134070" cy="136088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268022" y="214431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ตรวจสอบพื้นที่ดิสก์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2268022" y="2634734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มีพื้นที่ว่างพอสำหรับอัปเดตหรือไม่</a:t>
            </a:r>
            <a:endParaRPr lang="en-US" sz="175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3278386"/>
            <a:ext cx="1134070" cy="136088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268022" y="3505200"/>
            <a:ext cx="513040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ใช้ Windows Update Troubleshooter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2268022" y="3995618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แก้ไขปัญหาการอัปเดตอัตโนมัติ</a:t>
            </a:r>
            <a:endParaRPr lang="en-US" sz="175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4639270"/>
            <a:ext cx="1134070" cy="136088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268022" y="4866084"/>
            <a:ext cx="352746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ดาวน์โหลดและติดตั้งด้วยตนเอง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2268022" y="5356503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ติดตั้งแพตช์จากเว็บไซต์ Microsoft</a:t>
            </a:r>
            <a:endParaRPr lang="en-US" sz="1750" dirty="0"/>
          </a:p>
        </p:txBody>
      </p:sp>
      <p:pic>
        <p:nvPicPr>
          <p:cNvPr id="13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90" y="6000155"/>
            <a:ext cx="1134070" cy="1360884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2268022" y="6226969"/>
            <a:ext cx="452485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รีเซ็ตองค์ประกอบ Windows Update</a:t>
            </a:r>
            <a:endParaRPr lang="en-US" sz="2200" dirty="0"/>
          </a:p>
        </p:txBody>
      </p:sp>
      <p:sp>
        <p:nvSpPr>
          <p:cNvPr id="15" name="Text 8"/>
          <p:cNvSpPr/>
          <p:nvPr/>
        </p:nvSpPr>
        <p:spPr>
          <a:xfrm>
            <a:off x="2268022" y="6717387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เริ่มบริการอัปเดตใหม่ทั้งหมด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800344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การคืนค่าระบบ (System Restore)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3558064"/>
            <a:ext cx="3664863" cy="1322189"/>
          </a:xfrm>
          <a:prstGeom prst="roundRect">
            <a:avLst>
              <a:gd name="adj" fmla="val 7205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028224" y="379249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ใช้ System Restore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8224" y="4282916"/>
            <a:ext cx="319599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คืนค่าสู่สถานะก่อนหน้าเพื่อลดปัญหา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685467" y="3558064"/>
            <a:ext cx="3664863" cy="1322189"/>
          </a:xfrm>
          <a:prstGeom prst="roundRect">
            <a:avLst>
              <a:gd name="adj" fmla="val 7205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4919901" y="379249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การสร้างจุดคืนค่า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919901" y="4282916"/>
            <a:ext cx="319599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ตั้งค่าจุดเพื่อใช้ย้อนคืนระบบ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93790" y="5107067"/>
            <a:ext cx="7556421" cy="1322189"/>
          </a:xfrm>
          <a:prstGeom prst="roundRect">
            <a:avLst>
              <a:gd name="adj" fmla="val 7205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1028224" y="534150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ข้อควรระวัง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28224" y="5831919"/>
            <a:ext cx="70875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สำรองข้อมูลก่อนใช้ System Restore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51109"/>
            <a:ext cx="570321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การป้องกันและบำรุงรักษา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2197418" y="304299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สแกนไวรัสและมัลแวร์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533418"/>
            <a:ext cx="423886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ตรวจสอบและกำจัดภัยคุกคาม</a:t>
            </a:r>
            <a:endParaRPr lang="en-US" sz="1750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362" y="3665458"/>
            <a:ext cx="318968" cy="398621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597628" y="3042999"/>
            <a:ext cx="362664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อัปเดต Windows และไดรเวอร์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597628" y="3533418"/>
            <a:ext cx="423898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รักษาความปลอดภัยและประสิทธิภาพ</a:t>
            </a:r>
            <a:endParaRPr lang="en-US" sz="1750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6713" y="3665458"/>
            <a:ext cx="318968" cy="398621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597628" y="549556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สำรองข้อมูล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597628" y="5985986"/>
            <a:ext cx="423898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เก็บข้อมูลสำคัญอย่างสม่ำเสมอ</a:t>
            </a:r>
            <a:endParaRPr lang="en-US" sz="1750" dirty="0"/>
          </a:p>
        </p:txBody>
      </p:sp>
      <p:pic>
        <p:nvPicPr>
          <p:cNvPr id="13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6713" y="5327809"/>
            <a:ext cx="318968" cy="398621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2197418" y="549556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ตรวจสอบฮาร์ดแวร์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93790" y="5985986"/>
            <a:ext cx="423886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ทดสอบส่วนประกอบเพื่อป้องกันความเสียหาย</a:t>
            </a:r>
            <a:endParaRPr lang="en-US" sz="1750" dirty="0"/>
          </a:p>
        </p:txBody>
      </p:sp>
      <p:pic>
        <p:nvPicPr>
          <p:cNvPr id="17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8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24362" y="5327809"/>
            <a:ext cx="318968" cy="39862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2025-05-01T02:52:00Z</dcterms:created>
  <dcterms:modified xsi:type="dcterms:W3CDTF">2025-05-01T02:52:00Z</dcterms:modified>
</cp:coreProperties>
</file>